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4" r:id="rId3"/>
    <p:sldId id="271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1" r:id="rId15"/>
    <p:sldId id="267" r:id="rId16"/>
  </p:sldIdLst>
  <p:sldSz cx="9144000" cy="6858000" type="screen4x3"/>
  <p:notesSz cx="6858000" cy="9144000"/>
  <p:embeddedFontLst>
    <p:embeddedFont>
      <p:font typeface="Sassoon Infant Rg" panose="02000503030000020003" charset="0"/>
      <p:regular r:id="rId19"/>
      <p:bold r:id="rId20"/>
    </p:embeddedFont>
    <p:embeddedFont>
      <p:font typeface="Sassoon Infant Md" panose="02000603050000020003" charset="0"/>
      <p:regular r:id="rId21"/>
    </p:embeddedFont>
    <p:embeddedFont>
      <p:font typeface="BPreplay" panose="020005030000000200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051"/>
    <a:srgbClr val="8BCD43"/>
    <a:srgbClr val="7ABC32"/>
    <a:srgbClr val="C43F40"/>
    <a:srgbClr val="FFCC00"/>
    <a:srgbClr val="2A5371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134" y="-90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0" bIns="144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 lIns="252000" tIns="0" bIns="0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6335314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9010" y="431800"/>
            <a:ext cx="59259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7200" dirty="0">
                <a:solidFill>
                  <a:srgbClr val="2A5371"/>
                </a:solidFill>
                <a:latin typeface="+mj-lt"/>
              </a:rPr>
              <a:t>Rio de Janeiro</a:t>
            </a:r>
            <a:endParaRPr lang="en-GB" sz="7200" dirty="0">
              <a:solidFill>
                <a:srgbClr val="2A537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Theatro Municipal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71481" y="6594508"/>
            <a:ext cx="3801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sz="600" dirty="0" err="1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giancornachin</a:t>
            </a: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 (@flickr.com) - granted under creative commons licence - attribution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1987" y="3048519"/>
            <a:ext cx="3855248" cy="1971692"/>
          </a:xfrm>
          <a:prstGeom prst="roundRect">
            <a:avLst>
              <a:gd name="adj" fmla="val 1874"/>
            </a:avLst>
          </a:prstGeom>
          <a:solidFill>
            <a:schemeClr val="accent4">
              <a:lumMod val="60000"/>
              <a:lumOff val="40000"/>
            </a:schemeClr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The </a:t>
            </a:r>
            <a:r>
              <a:rPr lang="en-GB" dirty="0" err="1"/>
              <a:t>Theatro</a:t>
            </a:r>
            <a:r>
              <a:rPr lang="en-GB" dirty="0"/>
              <a:t> Municipal can </a:t>
            </a:r>
            <a:r>
              <a:rPr lang="en-GB" dirty="0" smtClean="0"/>
              <a:t>be found </a:t>
            </a:r>
            <a:r>
              <a:rPr lang="en-GB" dirty="0"/>
              <a:t>in the city </a:t>
            </a:r>
            <a:r>
              <a:rPr lang="en-GB" dirty="0" err="1"/>
              <a:t>center</a:t>
            </a:r>
            <a:r>
              <a:rPr lang="en-GB" dirty="0"/>
              <a:t> of Rio de Janeiro. It was built in the beginning of the twentieth century and is thought to be one of the most beautiful and important theatres in the country.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4824" r="-110" b="11806"/>
          <a:stretch/>
        </p:blipFill>
        <p:spPr>
          <a:xfrm>
            <a:off x="724294" y="1371600"/>
            <a:ext cx="7695413" cy="4842933"/>
          </a:xfrm>
          <a:prstGeom prst="roundRect">
            <a:avLst>
              <a:gd name="adj" fmla="val 1477"/>
            </a:avLst>
          </a:prstGeom>
        </p:spPr>
      </p:pic>
    </p:spTree>
    <p:extLst>
      <p:ext uri="{BB962C8B-B14F-4D97-AF65-F5344CB8AC3E}">
        <p14:creationId xmlns:p14="http://schemas.microsoft.com/office/powerpoint/2010/main" val="29543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Food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02595" y="1449890"/>
            <a:ext cx="7729280" cy="4017483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b="1" dirty="0" err="1" smtClean="0"/>
              <a:t>Feijoada</a:t>
            </a:r>
            <a:r>
              <a:rPr lang="en-GB" dirty="0" smtClean="0"/>
              <a:t> </a:t>
            </a:r>
            <a:r>
              <a:rPr lang="en-GB" dirty="0"/>
              <a:t>is a traditional dish made with meat and black beans. It is usually served in Rio on </a:t>
            </a:r>
            <a:r>
              <a:rPr lang="en-GB" dirty="0" smtClean="0"/>
              <a:t>Wednesdays </a:t>
            </a:r>
            <a:r>
              <a:rPr lang="en-GB" dirty="0"/>
              <a:t>and Saturdays.</a:t>
            </a:r>
          </a:p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dirty="0"/>
              <a:t>A local favourite is </a:t>
            </a:r>
            <a:r>
              <a:rPr lang="en-GB" b="1" dirty="0" err="1"/>
              <a:t>feijao</a:t>
            </a:r>
            <a:r>
              <a:rPr lang="en-GB" dirty="0"/>
              <a:t> </a:t>
            </a:r>
            <a:r>
              <a:rPr lang="en-GB" b="1" dirty="0"/>
              <a:t>com</a:t>
            </a:r>
            <a:r>
              <a:rPr lang="en-GB" dirty="0"/>
              <a:t> </a:t>
            </a:r>
            <a:r>
              <a:rPr lang="en-GB" b="1" dirty="0" err="1"/>
              <a:t>arroz</a:t>
            </a:r>
            <a:r>
              <a:rPr lang="en-GB" dirty="0"/>
              <a:t> or beans and rice.</a:t>
            </a:r>
          </a:p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b="1" dirty="0"/>
              <a:t>Tutu a </a:t>
            </a:r>
            <a:r>
              <a:rPr lang="en-GB" b="1" dirty="0" err="1"/>
              <a:t>Mineira</a:t>
            </a:r>
            <a:r>
              <a:rPr lang="en-GB" dirty="0"/>
              <a:t> is made with flour and bean paste and is served in all traditional Brazilian restaurants. </a:t>
            </a:r>
          </a:p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b="1" dirty="0"/>
              <a:t>Polenta</a:t>
            </a:r>
            <a:r>
              <a:rPr lang="en-GB" dirty="0"/>
              <a:t>, </a:t>
            </a:r>
            <a:r>
              <a:rPr lang="en-GB" b="1" dirty="0" err="1"/>
              <a:t>couve</a:t>
            </a:r>
            <a:r>
              <a:rPr lang="en-GB" dirty="0"/>
              <a:t> and </a:t>
            </a:r>
            <a:r>
              <a:rPr lang="en-GB" b="1" dirty="0" err="1"/>
              <a:t>bisteca</a:t>
            </a:r>
            <a:r>
              <a:rPr lang="en-GB" dirty="0"/>
              <a:t> can all be found on the menu of local restaurants.</a:t>
            </a:r>
          </a:p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b="1" dirty="0" err="1"/>
              <a:t>Salgadinhos</a:t>
            </a:r>
            <a:r>
              <a:rPr lang="en-GB" dirty="0"/>
              <a:t> usually consist of cheese bread, chicken croquettes, meat cakes, </a:t>
            </a:r>
            <a:r>
              <a:rPr lang="en-GB" dirty="0" err="1"/>
              <a:t>pasteis</a:t>
            </a:r>
            <a:r>
              <a:rPr lang="en-GB" dirty="0"/>
              <a:t> and empanadas. </a:t>
            </a:r>
          </a:p>
          <a:p>
            <a:pPr marL="371475" indent="-193675" algn="just">
              <a:buFont typeface="Arial" panose="020B0604020202020204" pitchFamily="34" charset="0"/>
              <a:buChar char="•"/>
            </a:pPr>
            <a:r>
              <a:rPr lang="en-GB" dirty="0"/>
              <a:t>Sweets include </a:t>
            </a:r>
            <a:r>
              <a:rPr lang="en-GB" b="1" dirty="0" err="1"/>
              <a:t>cuscuz</a:t>
            </a:r>
            <a:r>
              <a:rPr lang="en-GB" dirty="0"/>
              <a:t> </a:t>
            </a:r>
            <a:r>
              <a:rPr lang="en-GB" b="1" dirty="0" err="1"/>
              <a:t>branco</a:t>
            </a:r>
            <a:r>
              <a:rPr lang="en-GB" dirty="0"/>
              <a:t>, tapioca with sugar and coconut milk and </a:t>
            </a:r>
            <a:r>
              <a:rPr lang="en-GB" dirty="0" err="1"/>
              <a:t>pao</a:t>
            </a:r>
            <a:r>
              <a:rPr lang="en-GB" dirty="0"/>
              <a:t> de </a:t>
            </a:r>
            <a:r>
              <a:rPr lang="en-GB" dirty="0" err="1"/>
              <a:t>mel</a:t>
            </a:r>
            <a:r>
              <a:rPr lang="en-GB" dirty="0"/>
              <a:t> a honey cake covered in chocolate.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6"/>
          <a:stretch/>
        </p:blipFill>
        <p:spPr>
          <a:xfrm>
            <a:off x="6599871" y="5090317"/>
            <a:ext cx="2043533" cy="176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5" b="8316"/>
          <a:stretch/>
        </p:blipFill>
        <p:spPr>
          <a:xfrm>
            <a:off x="711986" y="1346199"/>
            <a:ext cx="7707721" cy="4885267"/>
          </a:xfrm>
          <a:prstGeom prst="roundRect">
            <a:avLst>
              <a:gd name="adj" fmla="val 996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Feijoada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71481" y="6594508"/>
            <a:ext cx="3801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sz="600" dirty="0" smtClean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carlaarena (@</a:t>
            </a: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</a:p>
        </p:txBody>
      </p:sp>
    </p:spTree>
    <p:extLst>
      <p:ext uri="{BB962C8B-B14F-4D97-AF65-F5344CB8AC3E}">
        <p14:creationId xmlns:p14="http://schemas.microsoft.com/office/powerpoint/2010/main" val="39448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Tutu a </a:t>
            </a:r>
            <a:r>
              <a:rPr lang="pt-BR" dirty="0" smtClean="0"/>
              <a:t>Mineira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643429" y="6594508"/>
            <a:ext cx="385714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sz="600" dirty="0" err="1" smtClean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emerson.pardo</a:t>
            </a:r>
            <a:r>
              <a:rPr lang="en-GB" sz="600" dirty="0" smtClean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 (@</a:t>
            </a: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"/>
          <a:stretch/>
        </p:blipFill>
        <p:spPr>
          <a:xfrm>
            <a:off x="692151" y="1682191"/>
            <a:ext cx="7759699" cy="4481539"/>
          </a:xfrm>
          <a:prstGeom prst="roundRect">
            <a:avLst>
              <a:gd name="adj" fmla="val 1482"/>
            </a:avLst>
          </a:prstGeom>
        </p:spPr>
      </p:pic>
    </p:spTree>
    <p:extLst>
      <p:ext uri="{BB962C8B-B14F-4D97-AF65-F5344CB8AC3E}">
        <p14:creationId xmlns:p14="http://schemas.microsoft.com/office/powerpoint/2010/main" val="41409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Carnival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0328" y="1283358"/>
            <a:ext cx="7593813" cy="1692014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Rio de Janeiro is famous for its carnival. </a:t>
            </a:r>
            <a:r>
              <a:rPr lang="en-GB" dirty="0" smtClean="0"/>
              <a:t>Even </a:t>
            </a:r>
            <a:r>
              <a:rPr lang="en-GB" dirty="0"/>
              <a:t>though carnivals are celebrated all around the country, Rio is known as the capital of carnival. The carnival lasts for three days</a:t>
            </a:r>
            <a:r>
              <a:rPr lang="en-GB" dirty="0" smtClean="0"/>
              <a:t>. During </a:t>
            </a:r>
            <a:r>
              <a:rPr lang="en-GB" dirty="0"/>
              <a:t>that time, Rio is filled with dancing, music, singing and lots of street parades showcasing colourful costumed dancers performing the samba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42" y="2659860"/>
            <a:ext cx="2287045" cy="3487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99" y="2903191"/>
            <a:ext cx="1039530" cy="3194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1" y="3389924"/>
            <a:ext cx="2398757" cy="2707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34" y="2903191"/>
            <a:ext cx="1417277" cy="32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45" y="736327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Rio de Janeiro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18" y="1998133"/>
            <a:ext cx="3704363" cy="367453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64665" y="4402667"/>
            <a:ext cx="347134" cy="34713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1532" y="4790545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Rio de Janeiro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97688" y="3135136"/>
            <a:ext cx="1139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Brazil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algn="just"/>
            <a:r>
              <a:rPr lang="en-GB" dirty="0"/>
              <a:t>Rio de Janeiro is the second largest city in the country called Brazil. Brazil can be found in the continent of South America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Where is Rio de </a:t>
            </a:r>
            <a:r>
              <a:rPr lang="pt-BR" dirty="0" smtClean="0"/>
              <a:t>Janeiro?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2" b="8896"/>
          <a:stretch/>
        </p:blipFill>
        <p:spPr>
          <a:xfrm>
            <a:off x="1271141" y="2328331"/>
            <a:ext cx="6592188" cy="3674535"/>
          </a:xfrm>
          <a:prstGeom prst="roundRect">
            <a:avLst>
              <a:gd name="adj" fmla="val 1052"/>
            </a:avLst>
          </a:prstGeom>
        </p:spPr>
      </p:pic>
      <p:sp>
        <p:nvSpPr>
          <p:cNvPr id="11" name="TextBox 10"/>
          <p:cNvSpPr txBox="1"/>
          <p:nvPr/>
        </p:nvSpPr>
        <p:spPr>
          <a:xfrm>
            <a:off x="702733" y="2287587"/>
            <a:ext cx="18034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North America</a:t>
            </a:r>
            <a:endParaRPr lang="en-GB" b="1" dirty="0"/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>
            <a:off x="1604433" y="2656919"/>
            <a:ext cx="752717" cy="89908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4384" y="4986599"/>
            <a:ext cx="180340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South America</a:t>
            </a:r>
            <a:endParaRPr lang="en-GB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67784" y="5144530"/>
            <a:ext cx="415683" cy="8787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83317" y="5469199"/>
            <a:ext cx="1016816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Africa</a:t>
            </a:r>
            <a:endParaRPr lang="en-GB" b="1" dirty="0"/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791725" y="4480205"/>
            <a:ext cx="0" cy="98899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2384" y="2287587"/>
            <a:ext cx="85594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Asia</a:t>
            </a:r>
            <a:endParaRPr lang="en-GB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011333" y="2656919"/>
            <a:ext cx="1024059" cy="8990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56103" y="3842432"/>
            <a:ext cx="129259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Australia/Oceania</a:t>
            </a:r>
            <a:endParaRPr lang="en-GB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815667" y="4488672"/>
            <a:ext cx="736080" cy="64612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112387" y="4199753"/>
            <a:ext cx="2225111" cy="587719"/>
            <a:chOff x="1112387" y="4199753"/>
            <a:chExt cx="2225111" cy="587719"/>
          </a:xfrm>
        </p:grpSpPr>
        <p:sp>
          <p:nvSpPr>
            <p:cNvPr id="28" name="TextBox 27"/>
            <p:cNvSpPr txBox="1"/>
            <p:nvPr/>
          </p:nvSpPr>
          <p:spPr>
            <a:xfrm>
              <a:off x="1112387" y="4199753"/>
              <a:ext cx="98409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43F4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C43F40"/>
                  </a:solidFill>
                </a:rPr>
                <a:t>Brazil</a:t>
              </a:r>
              <a:endParaRPr lang="en-GB" b="1" dirty="0">
                <a:solidFill>
                  <a:srgbClr val="C43F40"/>
                </a:solidFill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096478" y="4374084"/>
              <a:ext cx="1241020" cy="413388"/>
            </a:xfrm>
            <a:prstGeom prst="straightConnector1">
              <a:avLst/>
            </a:prstGeom>
            <a:ln w="28575">
              <a:solidFill>
                <a:srgbClr val="C43F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56893" y="3954077"/>
            <a:ext cx="1738441" cy="1073266"/>
            <a:chOff x="3256893" y="3954077"/>
            <a:chExt cx="1738441" cy="1073266"/>
          </a:xfrm>
        </p:grpSpPr>
        <p:sp>
          <p:nvSpPr>
            <p:cNvPr id="31" name="TextBox 30"/>
            <p:cNvSpPr txBox="1"/>
            <p:nvPr/>
          </p:nvSpPr>
          <p:spPr>
            <a:xfrm>
              <a:off x="3256893" y="3954077"/>
              <a:ext cx="1738441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43F4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C43F40"/>
                  </a:solidFill>
                </a:rPr>
                <a:t>Rio de Janeiro</a:t>
              </a:r>
              <a:endParaRPr lang="en-GB" b="1" dirty="0">
                <a:solidFill>
                  <a:srgbClr val="C43F40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3581728" y="4323409"/>
              <a:ext cx="140539" cy="703934"/>
            </a:xfrm>
            <a:prstGeom prst="straightConnector1">
              <a:avLst/>
            </a:prstGeom>
            <a:ln w="28575">
              <a:solidFill>
                <a:srgbClr val="C43F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93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History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9019" y="1464734"/>
            <a:ext cx="7836432" cy="787400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lIns="72000" tIns="144000" rIns="144000" bIns="14400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ctr"/>
            <a:r>
              <a:rPr lang="en-GB" dirty="0"/>
              <a:t>Rio de Janeiro was first discovered by the Portuguese on 22nd April 1500.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19" y="2362201"/>
            <a:ext cx="4405581" cy="2972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819" y="3310467"/>
            <a:ext cx="4394917" cy="28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931847"/>
            <a:ext cx="8220075" cy="994306"/>
          </a:xfrm>
        </p:spPr>
        <p:txBody>
          <a:bodyPr/>
          <a:lstStyle/>
          <a:p>
            <a:r>
              <a:rPr lang="pt-BR" dirty="0" smtClean="0"/>
              <a:t>Landmarks </a:t>
            </a:r>
            <a:r>
              <a:rPr lang="pt-BR" dirty="0"/>
              <a:t>of Rio de Janeiro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1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502305"/>
          </a:xfrm>
        </p:spPr>
        <p:txBody>
          <a:bodyPr/>
          <a:lstStyle/>
          <a:p>
            <a:pPr algn="ctr"/>
            <a:r>
              <a:rPr lang="en-GB" dirty="0"/>
              <a:t>Christ the Redeemer </a:t>
            </a:r>
            <a:r>
              <a:rPr lang="en-GB" dirty="0" smtClean="0"/>
              <a:t>Statue in </a:t>
            </a:r>
            <a:r>
              <a:rPr lang="en-GB" dirty="0" err="1" smtClean="0"/>
              <a:t>Tijuca</a:t>
            </a:r>
            <a:r>
              <a:rPr lang="en-GB" dirty="0" smtClean="0"/>
              <a:t> Forest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6152" y="2819642"/>
            <a:ext cx="3279515" cy="2531048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The statue of Christ the Redeemer is a religious statue which can be found on the top of </a:t>
            </a:r>
            <a:r>
              <a:rPr lang="en-GB" dirty="0" err="1"/>
              <a:t>Corcovodo</a:t>
            </a:r>
            <a:r>
              <a:rPr lang="en-GB" dirty="0"/>
              <a:t> Mountain. It is a 30 metre tall statue of Jesus Christ with his arms stretched out embracing the city and has been there since 1931.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t="-521" r="-1057" b="4514"/>
          <a:stretch/>
        </p:blipFill>
        <p:spPr>
          <a:xfrm>
            <a:off x="3871855" y="2167465"/>
            <a:ext cx="4006134" cy="46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5" b="8264"/>
          <a:stretch/>
        </p:blipFill>
        <p:spPr>
          <a:xfrm>
            <a:off x="782635" y="1934633"/>
            <a:ext cx="7569200" cy="4199466"/>
          </a:xfrm>
          <a:prstGeom prst="roundRect">
            <a:avLst>
              <a:gd name="adj" fmla="val 1251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78894"/>
            <a:ext cx="8220075" cy="1502305"/>
          </a:xfrm>
        </p:spPr>
        <p:txBody>
          <a:bodyPr/>
          <a:lstStyle/>
          <a:p>
            <a:pPr algn="ctr"/>
            <a:r>
              <a:rPr lang="en-GB" dirty="0"/>
              <a:t>Sugarloaf Mountain in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Guanabara </a:t>
            </a:r>
            <a:r>
              <a:rPr lang="en-GB" dirty="0"/>
              <a:t>Bay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22727" y="2895564"/>
            <a:ext cx="2946539" cy="3090403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Sugarloaf Mountain is one of the world’s most famous natural landmarks. The name comes from the mountain’s resemblance to a sugarloaf. </a:t>
            </a:r>
            <a:r>
              <a:rPr lang="en-GB" dirty="0" smtClean="0"/>
              <a:t>The </a:t>
            </a:r>
            <a:r>
              <a:rPr lang="en-GB" dirty="0"/>
              <a:t>top can be reached by cable cars and an amazing view across the city and bay can be seen from there. </a:t>
            </a:r>
          </a:p>
        </p:txBody>
      </p:sp>
    </p:spTree>
    <p:extLst>
      <p:ext uri="{BB962C8B-B14F-4D97-AF65-F5344CB8AC3E}">
        <p14:creationId xmlns:p14="http://schemas.microsoft.com/office/powerpoint/2010/main" val="1910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8"/>
          <a:stretch/>
        </p:blipFill>
        <p:spPr>
          <a:xfrm>
            <a:off x="670339" y="1481667"/>
            <a:ext cx="7793792" cy="4724080"/>
          </a:xfrm>
          <a:prstGeom prst="roundRect">
            <a:avLst>
              <a:gd name="adj" fmla="val 1563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Copacabana Beach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99722" y="6594508"/>
            <a:ext cx="354456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Photo courtesy of </a:t>
            </a:r>
            <a:r>
              <a:rPr lang="en-GB" sz="600" dirty="0" err="1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GovBa</a:t>
            </a: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 (@flickr.com) - granted under creative commons licence - attribution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7317" y="5216541"/>
            <a:ext cx="7399835" cy="852981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Located in Zona </a:t>
            </a:r>
            <a:r>
              <a:rPr lang="en-GB" dirty="0" err="1"/>
              <a:t>Sul</a:t>
            </a:r>
            <a:r>
              <a:rPr lang="en-GB" dirty="0"/>
              <a:t>, Copacabana Beach is one of the most famous and most beautiful beaches in the world. It is 4km long.</a:t>
            </a:r>
          </a:p>
        </p:txBody>
      </p:sp>
    </p:spTree>
    <p:extLst>
      <p:ext uri="{BB962C8B-B14F-4D97-AF65-F5344CB8AC3E}">
        <p14:creationId xmlns:p14="http://schemas.microsoft.com/office/powerpoint/2010/main" val="302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7"/>
          <a:stretch/>
        </p:blipFill>
        <p:spPr>
          <a:xfrm>
            <a:off x="623885" y="1388532"/>
            <a:ext cx="7886700" cy="4821767"/>
          </a:xfrm>
          <a:prstGeom prst="roundRect">
            <a:avLst>
              <a:gd name="adj" fmla="val 1502"/>
            </a:avLst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Maracana </a:t>
            </a:r>
            <a:r>
              <a:rPr lang="pt-BR" dirty="0" smtClean="0"/>
              <a:t>Stadium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40837" y="6594508"/>
            <a:ext cx="406233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Photo courtesy of Around the rings1992 </a:t>
            </a:r>
            <a:r>
              <a:rPr lang="en-GB" sz="600" dirty="0" smtClean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(@</a:t>
            </a:r>
            <a:r>
              <a:rPr lang="en-GB" sz="600" dirty="0">
                <a:solidFill>
                  <a:schemeClr val="bg1">
                    <a:lumMod val="85000"/>
                  </a:schemeClr>
                </a:solidFill>
                <a:latin typeface="BPreplay" panose="02000503000000020004" pitchFamily="50" charset="0"/>
              </a:rPr>
              <a:t>flickr.com) - granted under creative commons licence - attribution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0328" y="1563036"/>
            <a:ext cx="7593813" cy="1132658"/>
          </a:xfrm>
          <a:prstGeom prst="roundRect">
            <a:avLst>
              <a:gd name="adj" fmla="val 1874"/>
            </a:avLst>
          </a:prstGeom>
          <a:solidFill>
            <a:srgbClr val="E9D051"/>
          </a:solidFill>
          <a:ln w="25400">
            <a:noFill/>
          </a:ln>
        </p:spPr>
        <p:txBody>
          <a:bodyPr vert="horz" wrap="square" lIns="72000" tIns="144000" rIns="144000" bIns="144000" rtlCol="0" anchor="ctr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algn="just"/>
            <a:r>
              <a:rPr lang="en-GB" dirty="0"/>
              <a:t>Football fans may like to visit this famous football stadium. It was named </a:t>
            </a:r>
            <a:r>
              <a:rPr lang="en-GB" dirty="0" smtClean="0"/>
              <a:t>after the </a:t>
            </a:r>
            <a:r>
              <a:rPr lang="en-GB" dirty="0"/>
              <a:t>Rio </a:t>
            </a:r>
            <a:r>
              <a:rPr lang="en-GB" dirty="0" err="1"/>
              <a:t>Marcana</a:t>
            </a:r>
            <a:r>
              <a:rPr lang="en-GB" dirty="0"/>
              <a:t>, a river in Rio de Janeiro and many famous footballers have played here. </a:t>
            </a:r>
          </a:p>
        </p:txBody>
      </p:sp>
    </p:spTree>
    <p:extLst>
      <p:ext uri="{BB962C8B-B14F-4D97-AF65-F5344CB8AC3E}">
        <p14:creationId xmlns:p14="http://schemas.microsoft.com/office/powerpoint/2010/main" val="7536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534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Sassoon Infant Rg</vt:lpstr>
      <vt:lpstr>Sassoon Infant Md</vt:lpstr>
      <vt:lpstr>BPreplay</vt:lpstr>
      <vt:lpstr>Calibri</vt:lpstr>
      <vt:lpstr>Office Theme</vt:lpstr>
      <vt:lpstr>PowerPoint Presentation</vt:lpstr>
      <vt:lpstr>Rio de Janeiro</vt:lpstr>
      <vt:lpstr>Where is Rio de Janeiro?</vt:lpstr>
      <vt:lpstr>History</vt:lpstr>
      <vt:lpstr>Landmarks of Rio de Janeiro</vt:lpstr>
      <vt:lpstr>Christ the Redeemer Statue in Tijuca Forest</vt:lpstr>
      <vt:lpstr>Sugarloaf Mountain in  Guanabara Bay</vt:lpstr>
      <vt:lpstr>Copacabana Beach</vt:lpstr>
      <vt:lpstr>Maracana Stadium</vt:lpstr>
      <vt:lpstr>Theatro Municipal</vt:lpstr>
      <vt:lpstr>Food</vt:lpstr>
      <vt:lpstr>Feijoada</vt:lpstr>
      <vt:lpstr>Tutu a Mineira</vt:lpstr>
      <vt:lpstr>Carnival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Kate McCarthy</cp:lastModifiedBy>
  <cp:revision>152</cp:revision>
  <dcterms:created xsi:type="dcterms:W3CDTF">2014-10-01T16:09:27Z</dcterms:created>
  <dcterms:modified xsi:type="dcterms:W3CDTF">2016-06-11T17:10:28Z</dcterms:modified>
</cp:coreProperties>
</file>