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2" r:id="rId5"/>
    <p:sldId id="274" r:id="rId6"/>
    <p:sldId id="276" r:id="rId7"/>
    <p:sldId id="277" r:id="rId8"/>
    <p:sldId id="286" r:id="rId9"/>
    <p:sldId id="283" r:id="rId10"/>
    <p:sldId id="284" r:id="rId11"/>
    <p:sldId id="28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40" autoAdjust="0"/>
    <p:restoredTop sz="94639" autoAdjust="0"/>
  </p:normalViewPr>
  <p:slideViewPr>
    <p:cSldViewPr>
      <p:cViewPr varScale="1">
        <p:scale>
          <a:sx n="88" d="100"/>
          <a:sy n="88" d="100"/>
        </p:scale>
        <p:origin x="75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78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86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89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62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15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16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55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22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30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6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23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89A1-735A-43AF-95BA-0E0AA591CA03}" type="datetimeFigureOut">
              <a:rPr lang="en-GB" smtClean="0"/>
              <a:pPr/>
              <a:t>12/06/2013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39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892" y="3743359"/>
            <a:ext cx="4800191" cy="15147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68760"/>
            <a:ext cx="5675868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4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6846401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6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72491"/>
            <a:ext cx="5472608" cy="40948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890657"/>
            <a:ext cx="4340728" cy="53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6" name="Picture 4" descr="birdy - Cop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7800"/>
            <a:ext cx="3500438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3276600" y="4470400"/>
            <a:ext cx="2667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sz="4800">
                <a:latin typeface="Calibri" panose="020F0502020204030204" pitchFamily="34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37108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33" y="764704"/>
            <a:ext cx="6791533" cy="51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83" y="1398856"/>
            <a:ext cx="7315834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3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653136"/>
            <a:ext cx="3932273" cy="12408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" y="1988840"/>
            <a:ext cx="233159" cy="5023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" y="2601319"/>
            <a:ext cx="233159" cy="5023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" y="3185649"/>
            <a:ext cx="233159" cy="5023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" y="3839988"/>
            <a:ext cx="233159" cy="5023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53" y="908720"/>
            <a:ext cx="6742760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04841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37" y="4293096"/>
            <a:ext cx="754891" cy="16263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08720"/>
            <a:ext cx="6779340" cy="48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8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56603"/>
            <a:ext cx="1870779" cy="403037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20" y="853217"/>
            <a:ext cx="6742760" cy="51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88" y="3415063"/>
            <a:ext cx="1303711" cy="26499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3" y="1650135"/>
            <a:ext cx="323131" cy="3204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3" y="2624854"/>
            <a:ext cx="323131" cy="3204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3" y="3581776"/>
            <a:ext cx="323131" cy="3204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3" y="4579814"/>
            <a:ext cx="323131" cy="3204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41425"/>
            <a:ext cx="6748857" cy="43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0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06254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18158"/>
            <a:ext cx="2268966" cy="15126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7" r="7175" b="9995"/>
          <a:stretch/>
        </p:blipFill>
        <p:spPr>
          <a:xfrm>
            <a:off x="1475656" y="3807074"/>
            <a:ext cx="2226971" cy="1161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51" y="1224388"/>
            <a:ext cx="2294427" cy="15300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481" y="3424034"/>
            <a:ext cx="2366557" cy="15950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10" y="670321"/>
            <a:ext cx="7236579" cy="551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5576" y="620688"/>
            <a:ext cx="7416824" cy="55446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61" y="1096099"/>
            <a:ext cx="7218290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9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2</Words>
  <Application>Microsoft Office PowerPoint</Application>
  <PresentationFormat>On-screen Show (4:3)</PresentationFormat>
  <Paragraphs>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Twinkl</cp:lastModifiedBy>
  <cp:revision>82</cp:revision>
  <dcterms:created xsi:type="dcterms:W3CDTF">2012-11-21T10:26:22Z</dcterms:created>
  <dcterms:modified xsi:type="dcterms:W3CDTF">2013-06-12T08:16:51Z</dcterms:modified>
</cp:coreProperties>
</file>