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2" r:id="rId5"/>
    <p:sldId id="274" r:id="rId6"/>
    <p:sldId id="276" r:id="rId7"/>
    <p:sldId id="277" r:id="rId8"/>
    <p:sldId id="286" r:id="rId9"/>
    <p:sldId id="283" r:id="rId10"/>
    <p:sldId id="284" r:id="rId11"/>
    <p:sldId id="28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88" d="100"/>
          <a:sy n="88" d="100"/>
        </p:scale>
        <p:origin x="7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92" y="3743359"/>
            <a:ext cx="4800191" cy="1514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67586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846401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72491"/>
            <a:ext cx="5472608" cy="4094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90657"/>
            <a:ext cx="4340728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6" name="Picture 4" descr="birdy -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76600" y="4470400"/>
            <a:ext cx="2667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4800">
                <a:latin typeface="Calibri" panose="020F050202020403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3" y="764704"/>
            <a:ext cx="6791533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" y="1398856"/>
            <a:ext cx="731583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53136"/>
            <a:ext cx="3932273" cy="1240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" y="1988840"/>
            <a:ext cx="233159" cy="502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" y="2601319"/>
            <a:ext cx="233159" cy="502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" y="3185649"/>
            <a:ext cx="233159" cy="502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" y="3839988"/>
            <a:ext cx="233159" cy="502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3" y="908720"/>
            <a:ext cx="6742760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04841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4293096"/>
            <a:ext cx="754891" cy="1626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779340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56603"/>
            <a:ext cx="1870779" cy="40303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20" y="853217"/>
            <a:ext cx="6742760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8" y="3415063"/>
            <a:ext cx="1303711" cy="2649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3" y="1650135"/>
            <a:ext cx="323131" cy="320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3" y="2624854"/>
            <a:ext cx="323131" cy="320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3" y="3581776"/>
            <a:ext cx="323131" cy="320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3" y="4579814"/>
            <a:ext cx="323131" cy="320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1425"/>
            <a:ext cx="6748857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06254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18158"/>
            <a:ext cx="2268966" cy="1512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7" r="7175" b="9995"/>
          <a:stretch/>
        </p:blipFill>
        <p:spPr>
          <a:xfrm>
            <a:off x="1475656" y="3807074"/>
            <a:ext cx="2226971" cy="116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51" y="1224388"/>
            <a:ext cx="2294427" cy="1530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81" y="3424034"/>
            <a:ext cx="2366557" cy="159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0" y="670321"/>
            <a:ext cx="7236579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576" y="620688"/>
            <a:ext cx="7416824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61" y="1096099"/>
            <a:ext cx="721829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Twinkl</cp:lastModifiedBy>
  <cp:revision>82</cp:revision>
  <dcterms:created xsi:type="dcterms:W3CDTF">2012-11-21T10:26:22Z</dcterms:created>
  <dcterms:modified xsi:type="dcterms:W3CDTF">2013-06-12T08:16:51Z</dcterms:modified>
</cp:coreProperties>
</file>