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8" r:id="rId2"/>
    <p:sldId id="264" r:id="rId3"/>
    <p:sldId id="268" r:id="rId4"/>
    <p:sldId id="269" r:id="rId5"/>
    <p:sldId id="270" r:id="rId6"/>
    <p:sldId id="267" r:id="rId7"/>
  </p:sldIdLst>
  <p:sldSz cx="9144000" cy="6858000" type="screen4x3"/>
  <p:notesSz cx="6858000" cy="9144000"/>
  <p:embeddedFontLst>
    <p:embeddedFont>
      <p:font typeface="Sassoon Infant Rg" panose="02000503030000020003" pitchFamily="50" charset="0"/>
      <p:regular r:id="rId10"/>
      <p:bold r:id="rId11"/>
    </p:embeddedFont>
    <p:embeddedFont>
      <p:font typeface="Twinkl SemiBold" charset="0"/>
      <p:bold r:id="rId12"/>
    </p:embeddedFont>
    <p:embeddedFont>
      <p:font typeface="Twinkl" panose="020B0604020202020204" pitchFamily="2" charset="0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40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5420">
          <p15:clr>
            <a:srgbClr val="A4A3A4"/>
          </p15:clr>
        </p15:guide>
        <p15:guide id="6" orient="horz" pos="346">
          <p15:clr>
            <a:srgbClr val="A4A3A4"/>
          </p15:clr>
        </p15:guide>
        <p15:guide id="7" pos="476">
          <p15:clr>
            <a:srgbClr val="A4A3A4"/>
          </p15:clr>
        </p15:guide>
        <p15:guide id="8" orient="horz" pos="482">
          <p15:clr>
            <a:srgbClr val="A4A3A4"/>
          </p15:clr>
        </p15:guide>
        <p15:guide id="9" orient="horz" pos="3838">
          <p15:clr>
            <a:srgbClr val="A4A3A4"/>
          </p15:clr>
        </p15:guide>
        <p15:guide id="10" pos="528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A0DB"/>
    <a:srgbClr val="BC0105"/>
    <a:srgbClr val="4DB1E3"/>
    <a:srgbClr val="DE1E5A"/>
    <a:srgbClr val="80C1EB"/>
    <a:srgbClr val="ACDDFC"/>
    <a:srgbClr val="FFFFFF"/>
    <a:srgbClr val="4AA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09" autoAdjust="0"/>
    <p:restoredTop sz="94660"/>
  </p:normalViewPr>
  <p:slideViewPr>
    <p:cSldViewPr snapToGrid="0">
      <p:cViewPr varScale="1">
        <p:scale>
          <a:sx n="73" d="100"/>
          <a:sy n="73" d="100"/>
        </p:scale>
        <p:origin x="342" y="72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E0DFB7A-812E-4429-8F28-F69D02D9F6C2}" type="datetimeFigureOut">
              <a:rPr lang="en-GB"/>
              <a:pPr>
                <a:defRPr/>
              </a:pPr>
              <a:t>13/12/2017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650B8E-ABA6-4754-B451-58DCD8B172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82B6DF7-1A2E-485A-9F6A-09AD1F891244}" type="datetimeFigureOut">
              <a:rPr lang="en-GB"/>
              <a:pPr>
                <a:defRPr/>
              </a:pPr>
              <a:t>13/12/2017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650EFB7-4D79-4E06-B895-74C05C89DA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8644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3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5734050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0051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/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5494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6"/>
          <p:cNvSpPr/>
          <p:nvPr userDrawn="1"/>
        </p:nvSpPr>
        <p:spPr bwMode="auto">
          <a:xfrm>
            <a:off x="503238" y="2930525"/>
            <a:ext cx="8137525" cy="341471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4" name="Rounded Rectangle 7"/>
          <p:cNvSpPr/>
          <p:nvPr userDrawn="1"/>
        </p:nvSpPr>
        <p:spPr bwMode="auto">
          <a:xfrm>
            <a:off x="503238" y="512763"/>
            <a:ext cx="8137525" cy="2192337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5" name="Title 1"/>
          <p:cNvSpPr txBox="1">
            <a:spLocks/>
          </p:cNvSpPr>
          <p:nvPr userDrawn="1"/>
        </p:nvSpPr>
        <p:spPr>
          <a:xfrm>
            <a:off x="628650" y="3071813"/>
            <a:ext cx="78867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latin typeface="Twinkl" pitchFamily="50" charset="0"/>
              </a:rPr>
              <a:t>Success Criteria</a:t>
            </a:r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628650" y="735013"/>
            <a:ext cx="78867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latin typeface="Twinkl" pitchFamily="50" charset="0"/>
              </a:rPr>
              <a:t>Aim</a:t>
            </a:r>
          </a:p>
        </p:txBody>
      </p:sp>
      <p:sp>
        <p:nvSpPr>
          <p:cNvPr id="7" name="Content Placeholder 15"/>
          <p:cNvSpPr txBox="1">
            <a:spLocks/>
          </p:cNvSpPr>
          <p:nvPr userDrawn="1"/>
        </p:nvSpPr>
        <p:spPr>
          <a:xfrm>
            <a:off x="628650" y="3467100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lIns="180000" tIns="252000" rIns="252000" bIns="18000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Statement 2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Sub statement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>
            <a:lvl1pPr>
              <a:defRPr>
                <a:latin typeface="Twinkl" pitchFamily="50" charset="0"/>
              </a:defRPr>
            </a:lvl1pPr>
            <a:lvl2pPr>
              <a:defRPr/>
            </a:lvl2pPr>
          </a:lstStyle>
          <a:p>
            <a:r>
              <a:rPr lang="en-GB" dirty="0"/>
              <a:t>Statement 1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.</a:t>
            </a:r>
          </a:p>
          <a:p>
            <a:r>
              <a:rPr lang="en-GB" dirty="0"/>
              <a:t>Statement 2</a:t>
            </a:r>
          </a:p>
          <a:p>
            <a:pPr lvl="1"/>
            <a:r>
              <a:rPr lang="en-GB" dirty="0"/>
              <a:t>Sub statement</a:t>
            </a:r>
          </a:p>
        </p:txBody>
      </p:sp>
    </p:spTree>
    <p:extLst>
      <p:ext uri="{BB962C8B-B14F-4D97-AF65-F5344CB8AC3E}">
        <p14:creationId xmlns:p14="http://schemas.microsoft.com/office/powerpoint/2010/main" val="3668904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5170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0538" y="695325"/>
            <a:ext cx="8162925" cy="115093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0538" y="1957388"/>
            <a:ext cx="8162925" cy="4387850"/>
          </a:xfrm>
          <a:prstGeom prst="roundRect">
            <a:avLst>
              <a:gd name="adj" fmla="val 258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rrow: Pentagon 8"/>
          <p:cNvSpPr/>
          <p:nvPr/>
        </p:nvSpPr>
        <p:spPr>
          <a:xfrm rot="15406225">
            <a:off x="5321300" y="2616200"/>
            <a:ext cx="854075" cy="301625"/>
          </a:xfrm>
          <a:prstGeom prst="homePlat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" name="Arrow: Pentagon 9"/>
          <p:cNvSpPr/>
          <p:nvPr/>
        </p:nvSpPr>
        <p:spPr>
          <a:xfrm rot="4827610">
            <a:off x="3181350" y="4997450"/>
            <a:ext cx="854075" cy="301625"/>
          </a:xfrm>
          <a:prstGeom prst="homePlat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2" name="Arrow: Pentagon 11"/>
          <p:cNvSpPr/>
          <p:nvPr/>
        </p:nvSpPr>
        <p:spPr>
          <a:xfrm rot="16521669">
            <a:off x="1118394" y="2683669"/>
            <a:ext cx="855663" cy="301625"/>
          </a:xfrm>
          <a:prstGeom prst="homePlat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9221" name="Title 20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sz="3600" smtClean="0">
                <a:latin typeface="Twinkl SemiBold" charset="0"/>
              </a:rPr>
              <a:t>Lights</a:t>
            </a:r>
          </a:p>
        </p:txBody>
      </p:sp>
      <p:sp>
        <p:nvSpPr>
          <p:cNvPr id="9222" name="Rectangle 4"/>
          <p:cNvSpPr>
            <a:spLocks noChangeArrowheads="1"/>
          </p:cNvSpPr>
          <p:nvPr/>
        </p:nvSpPr>
        <p:spPr bwMode="auto">
          <a:xfrm>
            <a:off x="755650" y="1514475"/>
            <a:ext cx="76327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72000" rIns="0" bIns="720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People put lights up outside their homes, similar to Christmas lights.</a:t>
            </a:r>
          </a:p>
        </p:txBody>
      </p:sp>
      <p:pic>
        <p:nvPicPr>
          <p:cNvPr id="922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" r="871"/>
          <a:stretch>
            <a:fillRect/>
          </a:stretch>
        </p:blipFill>
        <p:spPr bwMode="auto">
          <a:xfrm>
            <a:off x="458788" y="2413000"/>
            <a:ext cx="8235950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38" y="1936750"/>
            <a:ext cx="2481262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le 1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smtClean="0">
                <a:latin typeface="Twinkl SemiBold" charset="0"/>
              </a:rPr>
              <a:t>Doors and Windows</a:t>
            </a:r>
          </a:p>
        </p:txBody>
      </p:sp>
      <p:sp>
        <p:nvSpPr>
          <p:cNvPr id="10244" name="Rectangle 2"/>
          <p:cNvSpPr>
            <a:spLocks noChangeArrowheads="1"/>
          </p:cNvSpPr>
          <p:nvPr/>
        </p:nvSpPr>
        <p:spPr bwMode="auto">
          <a:xfrm>
            <a:off x="755650" y="1514475"/>
            <a:ext cx="76327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72000" rIns="0" bIns="720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Doors and windows are painted red.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38" y="1936750"/>
            <a:ext cx="2481262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smtClean="0">
                <a:latin typeface="Twinkl SemiBold" charset="0"/>
              </a:rPr>
              <a:t>Decorations</a:t>
            </a:r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755650" y="1514475"/>
            <a:ext cx="76327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72000" rIns="0" bIns="720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Red and gold decorations are made from paper and hung on and around doors to bring good luck.</a:t>
            </a:r>
          </a:p>
        </p:txBody>
      </p:sp>
      <p:pic>
        <p:nvPicPr>
          <p:cNvPr id="1126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876550"/>
            <a:ext cx="80010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368800"/>
            <a:ext cx="8001000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pPr eaLnBrk="1" hangingPunct="1"/>
            <a:r>
              <a:rPr lang="en-GB" altLang="en-US" smtClean="0">
                <a:latin typeface="Twinkl SemiBold" charset="0"/>
              </a:rPr>
              <a:t>Lanterns</a:t>
            </a:r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755650" y="1514475"/>
            <a:ext cx="76327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72000" rIns="0" bIns="720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cs typeface="Sassoon Infant Rg" pitchFamily="50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Homes are decorated with lanterns.</a:t>
            </a:r>
          </a:p>
        </p:txBody>
      </p:sp>
      <p:pic>
        <p:nvPicPr>
          <p:cNvPr id="1229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738" y="2884488"/>
            <a:ext cx="6232525" cy="34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54200"/>
            <a:ext cx="1106488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863" y="1854200"/>
            <a:ext cx="1106487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50" y="1854200"/>
            <a:ext cx="6826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854200"/>
            <a:ext cx="684213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1319</TotalTime>
  <Words>51</Words>
  <Application>Microsoft Office PowerPoint</Application>
  <PresentationFormat>On-screen Show (4:3)</PresentationFormat>
  <Paragraphs>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Sassoon Infant Rg</vt:lpstr>
      <vt:lpstr>Twinkl SemiBold</vt:lpstr>
      <vt:lpstr>Arial</vt:lpstr>
      <vt:lpstr>Twinkl</vt:lpstr>
      <vt:lpstr>Calibri</vt:lpstr>
      <vt:lpstr>Office Theme</vt:lpstr>
      <vt:lpstr>PowerPoint Presentation</vt:lpstr>
      <vt:lpstr>Lights</vt:lpstr>
      <vt:lpstr>Doors and Windows</vt:lpstr>
      <vt:lpstr>Decorations</vt:lpstr>
      <vt:lpstr>Lanterns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Geography</dc:title>
  <dc:creator>Twinkl</dc:creator>
  <cp:lastModifiedBy>Clare McManus</cp:lastModifiedBy>
  <cp:revision>133</cp:revision>
  <dcterms:created xsi:type="dcterms:W3CDTF">2014-10-01T16:09:27Z</dcterms:created>
  <dcterms:modified xsi:type="dcterms:W3CDTF">2017-12-13T14:48:30Z</dcterms:modified>
</cp:coreProperties>
</file>