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8" r:id="rId4"/>
    <p:sldId id="269" r:id="rId5"/>
    <p:sldId id="270" r:id="rId6"/>
    <p:sldId id="267" r:id="rId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0"/>
      <p:bold r:id="rId11"/>
    </p:embeddedFont>
    <p:embeddedFont>
      <p:font typeface="Twinkl SemiBold" charset="0"/>
      <p:bold r:id="rId12"/>
    </p:embeddedFont>
    <p:embeddedFont>
      <p:font typeface="Twinkl" panose="020B0604020202020204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BC0105"/>
    <a:srgbClr val="4DB1E3"/>
    <a:srgbClr val="DE1E5A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0DFB7A-812E-4429-8F28-F69D02D9F6C2}" type="datetimeFigureOut">
              <a:rPr lang="en-GB"/>
              <a:pPr>
                <a:defRPr/>
              </a:pPr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650B8E-ABA6-4754-B451-58DCD8B172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2B6DF7-1A2E-485A-9F6A-09AD1F891244}" type="datetimeFigureOut">
              <a:rPr lang="en-GB"/>
              <a:pPr>
                <a:defRPr/>
              </a:pPr>
              <a:t>13/12/2017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50EFB7-4D79-4E06-B895-74C05C89D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4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05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9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66890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7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/>
          <p:cNvSpPr/>
          <p:nvPr/>
        </p:nvSpPr>
        <p:spPr>
          <a:xfrm rot="15406225">
            <a:off x="5321300" y="2616200"/>
            <a:ext cx="854075" cy="3016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Arrow: Pentagon 9"/>
          <p:cNvSpPr/>
          <p:nvPr/>
        </p:nvSpPr>
        <p:spPr>
          <a:xfrm rot="4827610">
            <a:off x="3181350" y="4997450"/>
            <a:ext cx="854075" cy="301625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Arrow: Pentagon 11"/>
          <p:cNvSpPr/>
          <p:nvPr/>
        </p:nvSpPr>
        <p:spPr>
          <a:xfrm rot="16521669">
            <a:off x="1118394" y="2683669"/>
            <a:ext cx="855663" cy="301625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charset="0"/>
              </a:rPr>
              <a:t>Lights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People put lights up outside their homes, similar to Christmas lights.</a:t>
            </a: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r="871"/>
          <a:stretch>
            <a:fillRect/>
          </a:stretch>
        </p:blipFill>
        <p:spPr bwMode="auto">
          <a:xfrm>
            <a:off x="458788" y="2413000"/>
            <a:ext cx="82359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936750"/>
            <a:ext cx="2481262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Doors and Windows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Doors and windows are painted 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936750"/>
            <a:ext cx="24812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Decorations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Red and gold decorations are made from paper and hung on and around doors to bring good luck.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76550"/>
            <a:ext cx="8001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8800"/>
            <a:ext cx="8001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Lanterns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Homes are decorated with lanterns.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884488"/>
            <a:ext cx="623252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54200"/>
            <a:ext cx="11064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854200"/>
            <a:ext cx="11064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854200"/>
            <a:ext cx="6826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54200"/>
            <a:ext cx="6842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51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Sassoon Infant Rg</vt:lpstr>
      <vt:lpstr>Twinkl SemiBold</vt:lpstr>
      <vt:lpstr>Arial</vt:lpstr>
      <vt:lpstr>Twinkl</vt:lpstr>
      <vt:lpstr>Calibri</vt:lpstr>
      <vt:lpstr>Office Theme</vt:lpstr>
      <vt:lpstr>PowerPoint Presentation</vt:lpstr>
      <vt:lpstr>Lights</vt:lpstr>
      <vt:lpstr>Doors and Windows</vt:lpstr>
      <vt:lpstr>Decorations</vt:lpstr>
      <vt:lpstr>Lanterns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Clare McManus</cp:lastModifiedBy>
  <cp:revision>133</cp:revision>
  <dcterms:created xsi:type="dcterms:W3CDTF">2014-10-01T16:09:27Z</dcterms:created>
  <dcterms:modified xsi:type="dcterms:W3CDTF">2017-12-13T14:48:30Z</dcterms:modified>
</cp:coreProperties>
</file>