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  <p:sldMasterId id="2147483652" r:id="rId6"/>
    <p:sldMasterId id="2147483654" r:id="rId7"/>
    <p:sldMasterId id="2147483655" r:id="rId8"/>
    <p:sldMasterId id="214748365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</p:sldIdLst>
  <p:sldSz cy="6858000" cx="9144000"/>
  <p:notesSz cx="6858000" cy="9144000"/>
  <p:embeddedFontLst>
    <p:embeddedFont>
      <p:font typeface="Play"/>
      <p:regular r:id="rId27"/>
      <p:bold r:id="rId28"/>
    </p:embeddedFont>
    <p:embeddedFont>
      <p:font typeface="NTR"/>
      <p:regular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orient="horz" pos="3974">
          <p15:clr>
            <a:srgbClr val="000000"/>
          </p15:clr>
        </p15:guide>
        <p15:guide id="3" orient="horz" pos="346">
          <p15:clr>
            <a:srgbClr val="000000"/>
          </p15:clr>
        </p15:guide>
        <p15:guide id="4" orient="horz" pos="482">
          <p15:clr>
            <a:srgbClr val="000000"/>
          </p15:clr>
        </p15:guide>
        <p15:guide id="5" orient="horz" pos="3838">
          <p15:clr>
            <a:srgbClr val="000000"/>
          </p15:clr>
        </p15:guide>
        <p15:guide id="6" pos="2880">
          <p15:clr>
            <a:srgbClr val="000000"/>
          </p15:clr>
        </p15:guide>
        <p15:guide id="7" pos="340">
          <p15:clr>
            <a:srgbClr val="000000"/>
          </p15:clr>
        </p15:guide>
        <p15:guide id="8" pos="5420">
          <p15:clr>
            <a:srgbClr val="000000"/>
          </p15:clr>
        </p15:guide>
        <p15:guide id="9" pos="476">
          <p15:clr>
            <a:srgbClr val="000000"/>
          </p15:clr>
        </p15:guide>
        <p15:guide id="10" pos="5284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0" roundtripDataSignature="AMtx7mhTVc7c2zMbvGVsBNLbvCeV2rJL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974" orient="horz"/>
        <p:guide pos="346" orient="horz"/>
        <p:guide pos="482" orient="horz"/>
        <p:guide pos="3838" orient="horz"/>
        <p:guide pos="2880"/>
        <p:guide pos="340"/>
        <p:guide pos="5420"/>
        <p:guide pos="476"/>
        <p:guide pos="528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0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font" Target="fonts/Play-bold.fntdata"/><Relationship Id="rId27" Type="http://schemas.openxmlformats.org/officeDocument/2006/relationships/font" Target="fonts/Play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NTR-regular.fntdata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0" Type="http://customschemas.google.com/relationships/presentationmetadata" Target="metadata"/><Relationship Id="rId11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0"/>
          <p:cNvSpPr/>
          <p:nvPr>
            <p:ph type="title"/>
          </p:nvPr>
        </p:nvSpPr>
        <p:spPr>
          <a:xfrm>
            <a:off x="457198" y="478895"/>
            <a:ext cx="8220075" cy="994306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Box">
  <p:cSld name="Title Slide with Box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/>
          <p:nvPr>
            <p:ph idx="1" type="body"/>
          </p:nvPr>
        </p:nvSpPr>
        <p:spPr>
          <a:xfrm>
            <a:off x="628650" y="1127760"/>
            <a:ext cx="7886700" cy="140970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 sz="1665"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Char char="•"/>
              <a:defRPr sz="148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theme" Target="../theme/theme7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4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3287" y="6196012"/>
            <a:ext cx="576262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7"/>
          <p:cNvSpPr/>
          <p:nvPr>
            <p:ph type="title"/>
          </p:nvPr>
        </p:nvSpPr>
        <p:spPr>
          <a:xfrm>
            <a:off x="490537" y="695325"/>
            <a:ext cx="8162925" cy="1150937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7"/>
          <p:cNvSpPr/>
          <p:nvPr>
            <p:ph idx="1" type="body"/>
          </p:nvPr>
        </p:nvSpPr>
        <p:spPr>
          <a:xfrm>
            <a:off x="490537" y="1957387"/>
            <a:ext cx="8162925" cy="438785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9"/>
          <p:cNvSpPr/>
          <p:nvPr/>
        </p:nvSpPr>
        <p:spPr>
          <a:xfrm>
            <a:off x="457200" y="438150"/>
            <a:ext cx="8220075" cy="5957887"/>
          </a:xfrm>
          <a:prstGeom prst="roundRect">
            <a:avLst>
              <a:gd fmla="val 572" name="adj"/>
            </a:avLst>
          </a:prstGeom>
          <a:solidFill>
            <a:schemeClr val="lt1">
              <a:alpha val="89803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" name="Google Shape;16;p19"/>
          <p:cNvSpPr/>
          <p:nvPr>
            <p:ph type="title"/>
          </p:nvPr>
        </p:nvSpPr>
        <p:spPr>
          <a:xfrm>
            <a:off x="490537" y="695325"/>
            <a:ext cx="8162925" cy="1150937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9"/>
          <p:cNvSpPr/>
          <p:nvPr>
            <p:ph idx="1" type="body"/>
          </p:nvPr>
        </p:nvSpPr>
        <p:spPr>
          <a:xfrm>
            <a:off x="490537" y="1957387"/>
            <a:ext cx="8162925" cy="438785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3287" y="6196012"/>
            <a:ext cx="576262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1"/>
          <p:cNvSpPr/>
          <p:nvPr>
            <p:ph type="title"/>
          </p:nvPr>
        </p:nvSpPr>
        <p:spPr>
          <a:xfrm>
            <a:off x="490537" y="695325"/>
            <a:ext cx="8162925" cy="1150937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21"/>
          <p:cNvSpPr/>
          <p:nvPr>
            <p:ph idx="1" type="body"/>
          </p:nvPr>
        </p:nvSpPr>
        <p:spPr>
          <a:xfrm>
            <a:off x="490537" y="1957387"/>
            <a:ext cx="8162925" cy="438785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A0DB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/>
          <p:nvPr>
            <p:ph type="title"/>
          </p:nvPr>
        </p:nvSpPr>
        <p:spPr>
          <a:xfrm>
            <a:off x="490537" y="695325"/>
            <a:ext cx="8162925" cy="1150937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23"/>
          <p:cNvSpPr/>
          <p:nvPr>
            <p:ph idx="1" type="body"/>
          </p:nvPr>
        </p:nvSpPr>
        <p:spPr>
          <a:xfrm>
            <a:off x="490537" y="1957387"/>
            <a:ext cx="8162925" cy="438785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A0DB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/>
          <p:nvPr/>
        </p:nvSpPr>
        <p:spPr>
          <a:xfrm>
            <a:off x="457200" y="438150"/>
            <a:ext cx="8220075" cy="5957887"/>
          </a:xfrm>
          <a:prstGeom prst="roundRect">
            <a:avLst>
              <a:gd fmla="val 572" name="adj"/>
            </a:avLst>
          </a:prstGeom>
          <a:solidFill>
            <a:schemeClr val="lt1">
              <a:alpha val="89803"/>
            </a:schemeClr>
          </a:solidFill>
          <a:ln cap="rnd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0" name="Google Shape;30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72437" y="5734050"/>
            <a:ext cx="576262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4"/>
          <p:cNvSpPr/>
          <p:nvPr>
            <p:ph type="title"/>
          </p:nvPr>
        </p:nvSpPr>
        <p:spPr>
          <a:xfrm>
            <a:off x="490537" y="695325"/>
            <a:ext cx="8162925" cy="1150937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24"/>
          <p:cNvSpPr/>
          <p:nvPr>
            <p:ph idx="1" type="body"/>
          </p:nvPr>
        </p:nvSpPr>
        <p:spPr>
          <a:xfrm>
            <a:off x="490537" y="1957387"/>
            <a:ext cx="8162925" cy="438785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A0DB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/>
          <p:nvPr/>
        </p:nvSpPr>
        <p:spPr>
          <a:xfrm>
            <a:off x="503237" y="2930525"/>
            <a:ext cx="8137525" cy="3414712"/>
          </a:xfrm>
          <a:prstGeom prst="roundRect">
            <a:avLst>
              <a:gd fmla="val 1384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6" name="Google Shape;36;p26"/>
          <p:cNvSpPr/>
          <p:nvPr/>
        </p:nvSpPr>
        <p:spPr>
          <a:xfrm>
            <a:off x="503237" y="512762"/>
            <a:ext cx="8137525" cy="2192337"/>
          </a:xfrm>
          <a:prstGeom prst="roundRect">
            <a:avLst>
              <a:gd fmla="val 1384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0" i="0" lang="en-US" sz="13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7" name="Google Shape;37;p26"/>
          <p:cNvSpPr txBox="1"/>
          <p:nvPr/>
        </p:nvSpPr>
        <p:spPr>
          <a:xfrm>
            <a:off x="628650" y="3071812"/>
            <a:ext cx="7886700" cy="53975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</a:t>
            </a:r>
            <a:endParaRPr/>
          </a:p>
        </p:txBody>
      </p:sp>
      <p:sp>
        <p:nvSpPr>
          <p:cNvPr id="38" name="Google Shape;38;p26"/>
          <p:cNvSpPr txBox="1"/>
          <p:nvPr/>
        </p:nvSpPr>
        <p:spPr>
          <a:xfrm>
            <a:off x="628650" y="735012"/>
            <a:ext cx="7886700" cy="53975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Aim</a:t>
            </a:r>
            <a:endParaRPr/>
          </a:p>
        </p:txBody>
      </p:sp>
      <p:sp>
        <p:nvSpPr>
          <p:cNvPr id="39" name="Google Shape;39;p26"/>
          <p:cNvSpPr txBox="1"/>
          <p:nvPr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252000" wrap="square" tIns="2520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Statement 1 Lorem ipsum dolor sit amet, consectetur adipiscing elit.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Statement 2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Sub statement</a:t>
            </a:r>
            <a:endParaRPr/>
          </a:p>
        </p:txBody>
      </p:sp>
      <p:sp>
        <p:nvSpPr>
          <p:cNvPr id="40" name="Google Shape;40;p26"/>
          <p:cNvSpPr/>
          <p:nvPr>
            <p:ph type="title"/>
          </p:nvPr>
        </p:nvSpPr>
        <p:spPr>
          <a:xfrm>
            <a:off x="490537" y="695325"/>
            <a:ext cx="8162925" cy="1150937"/>
          </a:xfrm>
          <a:prstGeom prst="roundRect">
            <a:avLst>
              <a:gd fmla="val 2082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26"/>
          <p:cNvSpPr/>
          <p:nvPr>
            <p:ph idx="1" type="body"/>
          </p:nvPr>
        </p:nvSpPr>
        <p:spPr>
          <a:xfrm>
            <a:off x="490537" y="1957387"/>
            <a:ext cx="8162925" cy="4387850"/>
          </a:xfrm>
          <a:prstGeom prst="roundRect">
            <a:avLst>
              <a:gd fmla="val 558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11ú Márta</a:t>
            </a:r>
            <a:endParaRPr/>
          </a:p>
        </p:txBody>
      </p:sp>
      <p:sp>
        <p:nvSpPr>
          <p:cNvPr id="145" name="Google Shape;145;p10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dtaitníonn ceol leat?</a:t>
            </a:r>
            <a:endParaRPr/>
          </a:p>
        </p:txBody>
      </p:sp>
      <p:sp>
        <p:nvSpPr>
          <p:cNvPr id="146" name="Google Shape;146;p10"/>
          <p:cNvSpPr txBox="1"/>
          <p:nvPr/>
        </p:nvSpPr>
        <p:spPr>
          <a:xfrm>
            <a:off x="741362" y="2127250"/>
            <a:ext cx="76390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Taitníonn ceol liom.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Ní thaitníonn ceol liom.</a:t>
            </a:r>
            <a:endParaRPr/>
          </a:p>
        </p:txBody>
      </p:sp>
      <p:sp>
        <p:nvSpPr>
          <p:cNvPr id="147" name="Google Shape;147;p10"/>
          <p:cNvSpPr txBox="1"/>
          <p:nvPr/>
        </p:nvSpPr>
        <p:spPr>
          <a:xfrm>
            <a:off x="741362" y="3201987"/>
            <a:ext cx="7639050" cy="533400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seineann tú aon uirlisí ceoil?</a:t>
            </a:r>
            <a:endParaRPr/>
          </a:p>
        </p:txBody>
      </p:sp>
      <p:sp>
        <p:nvSpPr>
          <p:cNvPr id="148" name="Google Shape;148;p10"/>
          <p:cNvSpPr txBox="1"/>
          <p:nvPr/>
        </p:nvSpPr>
        <p:spPr>
          <a:xfrm>
            <a:off x="741362" y="3868737"/>
            <a:ext cx="763905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Seineann mé/Seinnim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Giotár, pianó, </a:t>
            </a:r>
            <a:r>
              <a:rPr b="0" i="0" lang="en-US" sz="1800" u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an fheadóg stáin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drumaí, an fhidil, méarchlár, ucailéile, </a:t>
            </a:r>
            <a:r>
              <a:rPr b="0" i="0" lang="en-US" sz="1800" u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an fheadóg mhór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512" y="4706937"/>
            <a:ext cx="170180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6225" y="4706937"/>
            <a:ext cx="1754187" cy="1223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12ú Márta</a:t>
            </a:r>
            <a:endParaRPr/>
          </a:p>
        </p:txBody>
      </p:sp>
      <p:sp>
        <p:nvSpPr>
          <p:cNvPr id="156" name="Google Shape;156;p11"/>
          <p:cNvSpPr txBox="1"/>
          <p:nvPr/>
        </p:nvSpPr>
        <p:spPr>
          <a:xfrm>
            <a:off x="3228975" y="1533525"/>
            <a:ext cx="5151437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Cén banna ceoil is fearr leat?</a:t>
            </a:r>
            <a:endParaRPr/>
          </a:p>
        </p:txBody>
      </p:sp>
      <p:sp>
        <p:nvSpPr>
          <p:cNvPr id="157" name="Google Shape;157;p11"/>
          <p:cNvSpPr txBox="1"/>
          <p:nvPr/>
        </p:nvSpPr>
        <p:spPr>
          <a:xfrm>
            <a:off x="3228975" y="2127250"/>
            <a:ext cx="51514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fearr liom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58" name="Google Shape;158;p11"/>
          <p:cNvSpPr txBox="1"/>
          <p:nvPr/>
        </p:nvSpPr>
        <p:spPr>
          <a:xfrm>
            <a:off x="741362" y="3201987"/>
            <a:ext cx="7639050" cy="533400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 hé an t-amhránaí is fearr leat?</a:t>
            </a:r>
            <a:endParaRPr/>
          </a:p>
        </p:txBody>
      </p:sp>
      <p:sp>
        <p:nvSpPr>
          <p:cNvPr id="159" name="Google Shape;159;p11"/>
          <p:cNvSpPr txBox="1"/>
          <p:nvPr/>
        </p:nvSpPr>
        <p:spPr>
          <a:xfrm>
            <a:off x="741362" y="3868737"/>
            <a:ext cx="763905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Taitníonn </a:t>
            </a:r>
            <a:r>
              <a:rPr b="0" i="0" lang="en-US" sz="1800" u="none">
                <a:solidFill>
                  <a:schemeClr val="dk1"/>
                </a:solidFill>
                <a:latin typeface="NTR"/>
                <a:ea typeface="NTR"/>
                <a:cs typeface="NTR"/>
                <a:sym typeface="NTR"/>
              </a:rPr>
              <a:t>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liom.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maith liom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maith liom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ach is fearr liom.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4300" y="1165225"/>
            <a:ext cx="1541462" cy="180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2475" y="2717800"/>
            <a:ext cx="1116012" cy="335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8050" y="4699000"/>
            <a:ext cx="1755775" cy="1223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13ú Márta</a:t>
            </a:r>
            <a:endParaRPr/>
          </a:p>
        </p:txBody>
      </p:sp>
      <p:sp>
        <p:nvSpPr>
          <p:cNvPr id="168" name="Google Shape;168;p12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dtéann tú go dtí an phictúirlann go minic?</a:t>
            </a:r>
            <a:endParaRPr/>
          </a:p>
        </p:txBody>
      </p:sp>
      <p:sp>
        <p:nvSpPr>
          <p:cNvPr id="169" name="Google Shape;169;p12"/>
          <p:cNvSpPr txBox="1"/>
          <p:nvPr/>
        </p:nvSpPr>
        <p:spPr>
          <a:xfrm>
            <a:off x="741362" y="2152650"/>
            <a:ext cx="76390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Téim go dtí an phictúirlann go minic i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Ní théim go dtí an phictúirlann go minic.</a:t>
            </a:r>
            <a:endParaRPr/>
          </a:p>
        </p:txBody>
      </p:sp>
      <p:sp>
        <p:nvSpPr>
          <p:cNvPr id="170" name="Google Shape;170;p12"/>
          <p:cNvSpPr txBox="1"/>
          <p:nvPr/>
        </p:nvSpPr>
        <p:spPr>
          <a:xfrm>
            <a:off x="741362" y="3201987"/>
            <a:ext cx="7639050" cy="533400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 é an scannán deireanach a chonaic tú ?</a:t>
            </a:r>
            <a:endParaRPr/>
          </a:p>
        </p:txBody>
      </p:sp>
      <p:pic>
        <p:nvPicPr>
          <p:cNvPr id="171" name="Google Shape;17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2000" y="4381500"/>
            <a:ext cx="2530475" cy="1703387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2"/>
          <p:cNvSpPr txBox="1"/>
          <p:nvPr/>
        </p:nvSpPr>
        <p:spPr>
          <a:xfrm>
            <a:off x="741362" y="3903662"/>
            <a:ext cx="763905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é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scannán deireanach a chonaic mé.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16ú Márta</a:t>
            </a:r>
            <a:endParaRPr/>
          </a:p>
        </p:txBody>
      </p:sp>
      <p:sp>
        <p:nvSpPr>
          <p:cNvPr id="178" name="Google Shape;178;p13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 a dhéanann tú ag an deireadh seachtaine?</a:t>
            </a:r>
            <a:endParaRPr/>
          </a:p>
        </p:txBody>
      </p:sp>
      <p:sp>
        <p:nvSpPr>
          <p:cNvPr id="179" name="Google Shape;179;p13"/>
          <p:cNvSpPr txBox="1"/>
          <p:nvPr/>
        </p:nvSpPr>
        <p:spPr>
          <a:xfrm>
            <a:off x="741362" y="2152650"/>
            <a:ext cx="763905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Téim go dtí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Imrím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Ligim mo scíth.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3"/>
          <p:cNvSpPr txBox="1"/>
          <p:nvPr/>
        </p:nvSpPr>
        <p:spPr>
          <a:xfrm>
            <a:off x="741362" y="3201987"/>
            <a:ext cx="7639050" cy="533400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 a rinne tú an deireadh seachtaine seo caite?</a:t>
            </a:r>
            <a:endParaRPr/>
          </a:p>
        </p:txBody>
      </p:sp>
      <p:sp>
        <p:nvSpPr>
          <p:cNvPr id="181" name="Google Shape;181;p13"/>
          <p:cNvSpPr txBox="1"/>
          <p:nvPr/>
        </p:nvSpPr>
        <p:spPr>
          <a:xfrm>
            <a:off x="3714750" y="3903662"/>
            <a:ext cx="4665662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Chuaigh mé go dtí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D’imir mé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 mé mo scíth.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362" y="3716337"/>
            <a:ext cx="2794000" cy="2379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17ú Márta</a:t>
            </a:r>
            <a:endParaRPr/>
          </a:p>
        </p:txBody>
      </p:sp>
      <p:sp>
        <p:nvSpPr>
          <p:cNvPr id="188" name="Google Shape;188;p14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Beannachtaí na Féile Pádraig ort.</a:t>
            </a:r>
            <a:endParaRPr/>
          </a:p>
        </p:txBody>
      </p:sp>
      <p:pic>
        <p:nvPicPr>
          <p:cNvPr id="189" name="Google Shape;1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0075" y="2239962"/>
            <a:ext cx="5378450" cy="380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Agus Sin é….</a:t>
            </a:r>
            <a:endParaRPr/>
          </a:p>
        </p:txBody>
      </p:sp>
      <p:sp>
        <p:nvSpPr>
          <p:cNvPr id="195" name="Google Shape;195;p15"/>
          <p:cNvSpPr txBox="1"/>
          <p:nvPr/>
        </p:nvSpPr>
        <p:spPr>
          <a:xfrm>
            <a:off x="2797175" y="1736725"/>
            <a:ext cx="354012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Seachtain na Gaeilge</a:t>
            </a:r>
            <a:endParaRPr/>
          </a:p>
        </p:txBody>
      </p:sp>
      <p:grpSp>
        <p:nvGrpSpPr>
          <p:cNvPr id="196" name="Google Shape;196;p15"/>
          <p:cNvGrpSpPr/>
          <p:nvPr/>
        </p:nvGrpSpPr>
        <p:grpSpPr>
          <a:xfrm>
            <a:off x="733425" y="2524125"/>
            <a:ext cx="7639050" cy="2941637"/>
            <a:chOff x="733125" y="2523639"/>
            <a:chExt cx="7639050" cy="2941520"/>
          </a:xfrm>
        </p:grpSpPr>
        <p:sp>
          <p:nvSpPr>
            <p:cNvPr id="197" name="Google Shape;197;p15"/>
            <p:cNvSpPr txBox="1"/>
            <p:nvPr/>
          </p:nvSpPr>
          <p:spPr>
            <a:xfrm>
              <a:off x="733125" y="2523639"/>
              <a:ext cx="7639050" cy="1115968"/>
            </a:xfrm>
            <a:prstGeom prst="rect">
              <a:avLst/>
            </a:prstGeom>
            <a:solidFill>
              <a:srgbClr val="ACDD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</a:pPr>
              <a:r>
                <a:rPr b="0" i="0" lang="en-US" sz="4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Maith Sibh! </a:t>
              </a:r>
              <a:endParaRPr/>
            </a:p>
          </p:txBody>
        </p:sp>
        <p:pic>
          <p:nvPicPr>
            <p:cNvPr id="198" name="Google Shape;198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33125" y="2610252"/>
              <a:ext cx="1974749" cy="2733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6361187" y="2681933"/>
              <a:ext cx="2010988" cy="27832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"/>
          <p:cNvSpPr txBox="1"/>
          <p:nvPr/>
        </p:nvSpPr>
        <p:spPr>
          <a:xfrm>
            <a:off x="747712" y="1533525"/>
            <a:ext cx="7632700" cy="495300"/>
          </a:xfrm>
          <a:prstGeom prst="rect">
            <a:avLst/>
          </a:prstGeom>
          <a:solidFill>
            <a:srgbClr val="A7DCF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bhfuil tú réidh chun do Ghaeilge a cleachtadh agus a úsáid? </a:t>
            </a:r>
            <a:endParaRPr/>
          </a:p>
        </p:txBody>
      </p:sp>
      <p:sp>
        <p:nvSpPr>
          <p:cNvPr id="53" name="Google Shape;53;p2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Frásaí Gaeilge don Lae </a:t>
            </a:r>
            <a:endParaRPr/>
          </a:p>
        </p:txBody>
      </p:sp>
      <p:grpSp>
        <p:nvGrpSpPr>
          <p:cNvPr id="54" name="Google Shape;54;p2"/>
          <p:cNvGrpSpPr/>
          <p:nvPr/>
        </p:nvGrpSpPr>
        <p:grpSpPr>
          <a:xfrm>
            <a:off x="273050" y="2105025"/>
            <a:ext cx="7116762" cy="4306887"/>
            <a:chOff x="273050" y="2105025"/>
            <a:chExt cx="7116763" cy="4306888"/>
          </a:xfrm>
        </p:grpSpPr>
        <p:pic>
          <p:nvPicPr>
            <p:cNvPr id="55" name="Google Shape;55;p2"/>
            <p:cNvPicPr preferRelativeResize="0"/>
            <p:nvPr/>
          </p:nvPicPr>
          <p:blipFill rotWithShape="1">
            <a:blip r:embed="rId3">
              <a:alphaModFix/>
            </a:blip>
            <a:srcRect b="51350" l="0" r="0" t="0"/>
            <a:stretch/>
          </p:blipFill>
          <p:spPr>
            <a:xfrm>
              <a:off x="273050" y="2105025"/>
              <a:ext cx="3038475" cy="43068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2"/>
            <p:cNvSpPr/>
            <p:nvPr/>
          </p:nvSpPr>
          <p:spPr>
            <a:xfrm>
              <a:off x="3929063" y="2425700"/>
              <a:ext cx="3460750" cy="1276350"/>
            </a:xfrm>
            <a:prstGeom prst="wedgeEllipseCallout">
              <a:avLst>
                <a:gd fmla="val -8100" name="adj1"/>
                <a:gd fmla="val 17905" name="adj2"/>
              </a:avLst>
            </a:prstGeom>
            <a:solidFill>
              <a:srgbClr val="F5E9A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Beidh frásaí nua againn gach lá! </a:t>
              </a:r>
              <a:endParaRPr/>
            </a:p>
          </p:txBody>
        </p:sp>
      </p:grpSp>
      <p:sp>
        <p:nvSpPr>
          <p:cNvPr id="57" name="Google Shape;57;p2"/>
          <p:cNvSpPr txBox="1"/>
          <p:nvPr/>
        </p:nvSpPr>
        <p:spPr>
          <a:xfrm>
            <a:off x="3863975" y="4098925"/>
            <a:ext cx="3840162" cy="1477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Léigh na frásaí gach lá agus bain úsáid astu ar feadh an lae,  i do sheomra ranga, timpeall na scoile agus sa bhaile!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960" y="4710407"/>
            <a:ext cx="8236551" cy="1706870"/>
          </a:xfrm>
          <a:prstGeom prst="roundRect">
            <a:avLst>
              <a:gd fmla="val 9910" name="adj"/>
            </a:avLst>
          </a:prstGeom>
          <a:noFill/>
          <a:ln>
            <a:noFill/>
          </a:ln>
        </p:spPr>
      </p:pic>
      <p:sp>
        <p:nvSpPr>
          <p:cNvPr id="63" name="Google Shape;63;p3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2ú </a:t>
            </a: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Márta</a:t>
            </a:r>
            <a:endParaRPr/>
          </a:p>
        </p:txBody>
      </p:sp>
      <p:pic>
        <p:nvPicPr>
          <p:cNvPr id="64" name="Google Shape;64;p3"/>
          <p:cNvPicPr preferRelativeResize="0"/>
          <p:nvPr/>
        </p:nvPicPr>
        <p:blipFill rotWithShape="1">
          <a:blip r:embed="rId4">
            <a:alphaModFix/>
          </a:blip>
          <a:srcRect b="51953" l="0" r="56196" t="-1"/>
          <a:stretch/>
        </p:blipFill>
        <p:spPr>
          <a:xfrm>
            <a:off x="728662" y="3179762"/>
            <a:ext cx="2173287" cy="323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4">
            <a:alphaModFix/>
          </a:blip>
          <a:srcRect b="49790" l="43476" r="-8213" t="0"/>
          <a:stretch/>
        </p:blipFill>
        <p:spPr>
          <a:xfrm>
            <a:off x="5749925" y="3078162"/>
            <a:ext cx="3171825" cy="333851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"/>
          <p:cNvSpPr/>
          <p:nvPr/>
        </p:nvSpPr>
        <p:spPr>
          <a:xfrm>
            <a:off x="1381125" y="1330325"/>
            <a:ext cx="2014537" cy="893762"/>
          </a:xfrm>
          <a:prstGeom prst="wedgeEllipseCallout">
            <a:avLst>
              <a:gd fmla="val 5903" name="adj1"/>
              <a:gd fmla="val 37730" name="adj2"/>
            </a:avLst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 duit</a:t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4244975" y="1401762"/>
            <a:ext cx="2811462" cy="893762"/>
          </a:xfrm>
          <a:prstGeom prst="wedgeEllipseCallout">
            <a:avLst>
              <a:gd fmla="val 18319" name="adj1"/>
              <a:gd fmla="val 31355" name="adj2"/>
            </a:avLst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 is Muire duit.</a:t>
            </a: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2181225" y="2628900"/>
            <a:ext cx="1608137" cy="1152525"/>
          </a:xfrm>
          <a:prstGeom prst="wedgeEllipseCallout">
            <a:avLst>
              <a:gd fmla="val 1311" name="adj1"/>
              <a:gd fmla="val 27370" name="adj2"/>
            </a:avLst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Conas atá tú inniu?</a:t>
            </a:r>
            <a:endParaRPr/>
          </a:p>
        </p:txBody>
      </p:sp>
      <p:sp>
        <p:nvSpPr>
          <p:cNvPr id="69" name="Google Shape;69;p3"/>
          <p:cNvSpPr/>
          <p:nvPr/>
        </p:nvSpPr>
        <p:spPr>
          <a:xfrm>
            <a:off x="3913187" y="2501900"/>
            <a:ext cx="2825750" cy="1293812"/>
          </a:xfrm>
          <a:prstGeom prst="wedgeEllipseCallout">
            <a:avLst>
              <a:gd fmla="val 19775" name="adj1"/>
              <a:gd fmla="val 25190" name="adj2"/>
            </a:avLst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Táim go maith go raibh maith agat.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Níl mé go maith.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3ú Márta</a:t>
            </a:r>
            <a:endParaRPr/>
          </a:p>
        </p:txBody>
      </p:sp>
      <p:sp>
        <p:nvSpPr>
          <p:cNvPr id="75" name="Google Shape;75;p4"/>
          <p:cNvSpPr txBox="1"/>
          <p:nvPr/>
        </p:nvSpPr>
        <p:spPr>
          <a:xfrm>
            <a:off x="747712" y="1533525"/>
            <a:ext cx="7632700" cy="495300"/>
          </a:xfrm>
          <a:prstGeom prst="rect">
            <a:avLst/>
          </a:prstGeom>
          <a:solidFill>
            <a:srgbClr val="A7DCF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Cén aois thú?</a:t>
            </a:r>
            <a:endParaRPr/>
          </a:p>
        </p:txBody>
      </p:sp>
      <p:sp>
        <p:nvSpPr>
          <p:cNvPr id="76" name="Google Shape;76;p4"/>
          <p:cNvSpPr txBox="1"/>
          <p:nvPr/>
        </p:nvSpPr>
        <p:spPr>
          <a:xfrm>
            <a:off x="3808412" y="2187575"/>
            <a:ext cx="4572000" cy="1477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mé deich mbliana d’aois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mé aon bhliain déag d’aois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mé dhá bhliain déag d’aois</a:t>
            </a:r>
            <a:endParaRPr/>
          </a:p>
        </p:txBody>
      </p:sp>
      <p:pic>
        <p:nvPicPr>
          <p:cNvPr id="77" name="Google Shape;7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6962" y="2187575"/>
            <a:ext cx="2984500" cy="39084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4"/>
          <p:cNvSpPr txBox="1"/>
          <p:nvPr/>
        </p:nvSpPr>
        <p:spPr>
          <a:xfrm>
            <a:off x="4440237" y="3922712"/>
            <a:ext cx="3940175" cy="1579562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Cén aois é/í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sé/sí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4ú Márta</a:t>
            </a:r>
            <a:endParaRPr/>
          </a:p>
        </p:txBody>
      </p:sp>
      <p:sp>
        <p:nvSpPr>
          <p:cNvPr id="84" name="Google Shape;84;p5"/>
          <p:cNvSpPr txBox="1"/>
          <p:nvPr/>
        </p:nvSpPr>
        <p:spPr>
          <a:xfrm>
            <a:off x="747712" y="1533525"/>
            <a:ext cx="7632700" cy="847725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 mhéad daoine i do theaghlach?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mo theaghlach.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"/>
          <p:cNvSpPr txBox="1"/>
          <p:nvPr/>
        </p:nvSpPr>
        <p:spPr>
          <a:xfrm>
            <a:off x="747712" y="2771775"/>
            <a:ext cx="384968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bhfuil aon deartháireacha agat?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deartháir amháin agam.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deartháireacha agam.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Níl aon deartháireacha agam.</a:t>
            </a:r>
            <a:endParaRPr/>
          </a:p>
        </p:txBody>
      </p:sp>
      <p:sp>
        <p:nvSpPr>
          <p:cNvPr id="86" name="Google Shape;86;p5"/>
          <p:cNvSpPr txBox="1"/>
          <p:nvPr/>
        </p:nvSpPr>
        <p:spPr>
          <a:xfrm>
            <a:off x="873125" y="4357687"/>
            <a:ext cx="35972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bhfuil aon deirfiúracha agat?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deirfiúr amháin agam.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</a:t>
            </a:r>
            <a:r>
              <a:rPr b="0" i="0" lang="en-US" sz="1800" u="none">
                <a:solidFill>
                  <a:schemeClr val="dk1"/>
                </a:solidFill>
                <a:latin typeface="NTR"/>
                <a:ea typeface="NTR"/>
                <a:cs typeface="NTR"/>
                <a:sym typeface="NTR"/>
              </a:rPr>
              <a:t> ______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deirfiúracha agam.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Níl aon deirfiúracha agam.</a:t>
            </a:r>
            <a:endParaRPr/>
          </a:p>
        </p:txBody>
      </p:sp>
      <p:pic>
        <p:nvPicPr>
          <p:cNvPr id="87" name="Google Shape;8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4925" y="4295775"/>
            <a:ext cx="2933700" cy="21193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5"/>
          <p:cNvGrpSpPr/>
          <p:nvPr/>
        </p:nvGrpSpPr>
        <p:grpSpPr>
          <a:xfrm>
            <a:off x="5114925" y="2849562"/>
            <a:ext cx="3265487" cy="1203325"/>
            <a:chOff x="5114925" y="2849563"/>
            <a:chExt cx="3265488" cy="1203325"/>
          </a:xfrm>
        </p:grpSpPr>
        <p:sp>
          <p:nvSpPr>
            <p:cNvPr id="89" name="Google Shape;89;p5"/>
            <p:cNvSpPr txBox="1"/>
            <p:nvPr/>
          </p:nvSpPr>
          <p:spPr>
            <a:xfrm>
              <a:off x="5114925" y="2849563"/>
              <a:ext cx="3265488" cy="1203325"/>
            </a:xfrm>
            <a:prstGeom prst="rect">
              <a:avLst/>
            </a:prstGeom>
            <a:solidFill>
              <a:srgbClr val="ACDD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 txBox="1"/>
            <p:nvPr/>
          </p:nvSpPr>
          <p:spPr>
            <a:xfrm>
              <a:off x="5491163" y="2849563"/>
              <a:ext cx="1055687" cy="12017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beirt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triúr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ceathrar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cúigear</a:t>
              </a:r>
              <a:endParaRPr/>
            </a:p>
          </p:txBody>
        </p:sp>
        <p:sp>
          <p:nvSpPr>
            <p:cNvPr id="91" name="Google Shape;91;p5"/>
            <p:cNvSpPr txBox="1"/>
            <p:nvPr/>
          </p:nvSpPr>
          <p:spPr>
            <a:xfrm>
              <a:off x="6991350" y="2849563"/>
              <a:ext cx="1057275" cy="12017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seisear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seachtar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ochtar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naonúr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5ú Márta</a:t>
            </a:r>
            <a:endParaRPr/>
          </a:p>
        </p:txBody>
      </p:sp>
      <p:pic>
        <p:nvPicPr>
          <p:cNvPr id="97" name="Google Shape;9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237" y="2820987"/>
            <a:ext cx="2925762" cy="328453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6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 bhfuil tú i do chónaí?</a:t>
            </a:r>
            <a:endParaRPr/>
          </a:p>
        </p:txBody>
      </p:sp>
      <p:sp>
        <p:nvSpPr>
          <p:cNvPr id="99" name="Google Shape;99;p6"/>
          <p:cNvSpPr txBox="1"/>
          <p:nvPr/>
        </p:nvSpPr>
        <p:spPr>
          <a:xfrm>
            <a:off x="741362" y="2174875"/>
            <a:ext cx="76390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mé i mo chónaí i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cónaí orm i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grpSp>
        <p:nvGrpSpPr>
          <p:cNvPr id="100" name="Google Shape;100;p6"/>
          <p:cNvGrpSpPr/>
          <p:nvPr/>
        </p:nvGrpSpPr>
        <p:grpSpPr>
          <a:xfrm>
            <a:off x="3871912" y="3160712"/>
            <a:ext cx="4508500" cy="2266950"/>
            <a:chOff x="3871913" y="3160713"/>
            <a:chExt cx="4508500" cy="2266950"/>
          </a:xfrm>
        </p:grpSpPr>
        <p:sp>
          <p:nvSpPr>
            <p:cNvPr id="101" name="Google Shape;101;p6"/>
            <p:cNvSpPr txBox="1"/>
            <p:nvPr/>
          </p:nvSpPr>
          <p:spPr>
            <a:xfrm>
              <a:off x="3871913" y="3160713"/>
              <a:ext cx="4508500" cy="533400"/>
            </a:xfrm>
            <a:prstGeom prst="rect">
              <a:avLst/>
            </a:prstGeom>
            <a:solidFill>
              <a:srgbClr val="ACDD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 bhfuil tú i do chónaí faoin tuath?</a:t>
              </a:r>
              <a:endParaRPr/>
            </a:p>
          </p:txBody>
        </p:sp>
        <p:sp>
          <p:nvSpPr>
            <p:cNvPr id="102" name="Google Shape;102;p6"/>
            <p:cNvSpPr txBox="1"/>
            <p:nvPr/>
          </p:nvSpPr>
          <p:spPr>
            <a:xfrm>
              <a:off x="3871913" y="3800475"/>
              <a:ext cx="45085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Tá/níl mé i mo chónaí faoin tuath.</a:t>
              </a:r>
              <a:endParaRPr/>
            </a:p>
          </p:txBody>
        </p:sp>
        <p:sp>
          <p:nvSpPr>
            <p:cNvPr id="103" name="Google Shape;103;p6"/>
            <p:cNvSpPr txBox="1"/>
            <p:nvPr/>
          </p:nvSpPr>
          <p:spPr>
            <a:xfrm>
              <a:off x="3871913" y="4346575"/>
              <a:ext cx="4508500" cy="534988"/>
            </a:xfrm>
            <a:prstGeom prst="rect">
              <a:avLst/>
            </a:prstGeom>
            <a:solidFill>
              <a:srgbClr val="F5E9A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 bhfuil tú i do chónaí sa chathair?</a:t>
              </a:r>
              <a:endParaRPr/>
            </a:p>
          </p:txBody>
        </p:sp>
        <p:sp>
          <p:nvSpPr>
            <p:cNvPr id="104" name="Google Shape;104;p6"/>
            <p:cNvSpPr txBox="1"/>
            <p:nvPr/>
          </p:nvSpPr>
          <p:spPr>
            <a:xfrm>
              <a:off x="3871913" y="5057775"/>
              <a:ext cx="4508500" cy="369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Tá/níl mé i mo chónaí sa chathair.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6ú Márta</a:t>
            </a:r>
            <a:endParaRPr/>
          </a:p>
        </p:txBody>
      </p:sp>
      <p:sp>
        <p:nvSpPr>
          <p:cNvPr id="110" name="Google Shape;110;p7"/>
          <p:cNvSpPr txBox="1"/>
          <p:nvPr/>
        </p:nvSpPr>
        <p:spPr>
          <a:xfrm>
            <a:off x="3163887" y="1520825"/>
            <a:ext cx="5216525" cy="53498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Cén sórt teach atá agat?</a:t>
            </a:r>
            <a:endParaRPr/>
          </a:p>
        </p:txBody>
      </p:sp>
      <p:grpSp>
        <p:nvGrpSpPr>
          <p:cNvPr id="111" name="Google Shape;111;p7"/>
          <p:cNvGrpSpPr/>
          <p:nvPr/>
        </p:nvGrpSpPr>
        <p:grpSpPr>
          <a:xfrm>
            <a:off x="2413000" y="2171700"/>
            <a:ext cx="5967412" cy="1368425"/>
            <a:chOff x="2413000" y="2171700"/>
            <a:chExt cx="5967413" cy="1368425"/>
          </a:xfrm>
        </p:grpSpPr>
        <p:sp>
          <p:nvSpPr>
            <p:cNvPr id="112" name="Google Shape;112;p7"/>
            <p:cNvSpPr txBox="1"/>
            <p:nvPr/>
          </p:nvSpPr>
          <p:spPr>
            <a:xfrm>
              <a:off x="3163888" y="2171700"/>
              <a:ext cx="5216525" cy="6461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Tá teach </a:t>
              </a:r>
              <a:r>
                <a:rPr b="0" i="0" lang="en-US" sz="1800" u="non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________</a:t>
              </a: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agam.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Tá mé i mo chónaí i dteach </a:t>
              </a:r>
              <a:r>
                <a:rPr b="0" i="0" lang="en-US" sz="1800" u="non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_______</a:t>
              </a: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.</a:t>
              </a:r>
              <a:endParaRPr/>
            </a:p>
          </p:txBody>
        </p:sp>
        <p:sp>
          <p:nvSpPr>
            <p:cNvPr id="113" name="Google Shape;113;p7"/>
            <p:cNvSpPr txBox="1"/>
            <p:nvPr/>
          </p:nvSpPr>
          <p:spPr>
            <a:xfrm>
              <a:off x="2413000" y="2892425"/>
              <a:ext cx="5967413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en-US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Bungaló, teach dhá urlár, teach scoite, teach leathscoite, teach sraithe, árasán, teach feirme, teachín, carbhán.</a:t>
              </a:r>
              <a:endParaRPr/>
            </a:p>
          </p:txBody>
        </p:sp>
      </p:grpSp>
      <p:sp>
        <p:nvSpPr>
          <p:cNvPr id="114" name="Google Shape;114;p7"/>
          <p:cNvSpPr txBox="1"/>
          <p:nvPr/>
        </p:nvSpPr>
        <p:spPr>
          <a:xfrm>
            <a:off x="741362" y="3814762"/>
            <a:ext cx="7639050" cy="534987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Inis dom faoi do theach?</a:t>
            </a:r>
            <a:endParaRPr/>
          </a:p>
        </p:txBody>
      </p:sp>
      <p:sp>
        <p:nvSpPr>
          <p:cNvPr id="115" name="Google Shape;115;p7"/>
          <p:cNvSpPr txBox="1"/>
          <p:nvPr/>
        </p:nvSpPr>
        <p:spPr>
          <a:xfrm>
            <a:off x="741362" y="4494212"/>
            <a:ext cx="763905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mo theach.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Seomra leapa, cistin, seomra folctha, seomra bia, seomra suí, seomra spraoi, seomra fóntais, garáiste, staidéar, gairdín</a:t>
            </a:r>
            <a:endParaRPr/>
          </a:p>
        </p:txBody>
      </p:sp>
      <p:pic>
        <p:nvPicPr>
          <p:cNvPr id="116" name="Google Shape;11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362" y="1285875"/>
            <a:ext cx="2173287" cy="1331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9ú Márta</a:t>
            </a:r>
            <a:endParaRPr/>
          </a:p>
        </p:txBody>
      </p:sp>
      <p:sp>
        <p:nvSpPr>
          <p:cNvPr id="122" name="Google Shape;122;p8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bhfuil aon pheata agat?</a:t>
            </a:r>
            <a:endParaRPr/>
          </a:p>
        </p:txBody>
      </p:sp>
      <p:sp>
        <p:nvSpPr>
          <p:cNvPr id="123" name="Google Shape;123;p8"/>
          <p:cNvSpPr txBox="1"/>
          <p:nvPr/>
        </p:nvSpPr>
        <p:spPr>
          <a:xfrm>
            <a:off x="2384425" y="2108200"/>
            <a:ext cx="4572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Tá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agam.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Níl aon pheata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24" name="Google Shape;124;p8"/>
          <p:cNvSpPr txBox="1"/>
          <p:nvPr/>
        </p:nvSpPr>
        <p:spPr>
          <a:xfrm>
            <a:off x="741362" y="2905125"/>
            <a:ext cx="7639050" cy="533400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Cén sórt peata atá agat?</a:t>
            </a:r>
            <a:endParaRPr/>
          </a:p>
        </p:txBody>
      </p:sp>
      <p:sp>
        <p:nvSpPr>
          <p:cNvPr id="125" name="Google Shape;125;p8"/>
          <p:cNvSpPr txBox="1"/>
          <p:nvPr/>
        </p:nvSpPr>
        <p:spPr>
          <a:xfrm>
            <a:off x="3124200" y="3540125"/>
            <a:ext cx="287337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madra/cat/iasc órga/ é.</a:t>
            </a:r>
            <a:endParaRPr/>
          </a:p>
        </p:txBody>
      </p:sp>
      <p:sp>
        <p:nvSpPr>
          <p:cNvPr id="126" name="Google Shape;126;p8"/>
          <p:cNvSpPr txBox="1"/>
          <p:nvPr/>
        </p:nvSpPr>
        <p:spPr>
          <a:xfrm>
            <a:off x="741362" y="4049712"/>
            <a:ext cx="7639050" cy="534987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 is ainm dó/di?</a:t>
            </a:r>
            <a:endParaRPr/>
          </a:p>
        </p:txBody>
      </p:sp>
      <p:sp>
        <p:nvSpPr>
          <p:cNvPr id="127" name="Google Shape;127;p8"/>
          <p:cNvSpPr txBox="1"/>
          <p:nvPr/>
        </p:nvSpPr>
        <p:spPr>
          <a:xfrm>
            <a:off x="2274887" y="4691062"/>
            <a:ext cx="4572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ainm dó.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______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ainm di.</a:t>
            </a:r>
            <a:endParaRPr/>
          </a:p>
        </p:txBody>
      </p:sp>
      <p:pic>
        <p:nvPicPr>
          <p:cNvPr id="128" name="Google Shape;12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2262" y="4691062"/>
            <a:ext cx="1531937" cy="1436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97575" y="4857750"/>
            <a:ext cx="2082800" cy="110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"/>
          <p:cNvSpPr/>
          <p:nvPr>
            <p:ph type="title"/>
          </p:nvPr>
        </p:nvSpPr>
        <p:spPr>
          <a:xfrm>
            <a:off x="457200" y="479425"/>
            <a:ext cx="8220075" cy="99377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10ú Márta</a:t>
            </a:r>
            <a:endParaRPr/>
          </a:p>
        </p:txBody>
      </p:sp>
      <p:sp>
        <p:nvSpPr>
          <p:cNvPr id="135" name="Google Shape;135;p9"/>
          <p:cNvSpPr txBox="1"/>
          <p:nvPr/>
        </p:nvSpPr>
        <p:spPr>
          <a:xfrm>
            <a:off x="741362" y="1533525"/>
            <a:ext cx="7639050" cy="533400"/>
          </a:xfrm>
          <a:prstGeom prst="rect">
            <a:avLst/>
          </a:prstGeom>
          <a:solidFill>
            <a:srgbClr val="F5E9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 iad do chaitheamh aimsire?</a:t>
            </a:r>
            <a:endParaRPr/>
          </a:p>
        </p:txBody>
      </p:sp>
      <p:sp>
        <p:nvSpPr>
          <p:cNvPr id="136" name="Google Shape;136;p9"/>
          <p:cNvSpPr txBox="1"/>
          <p:nvPr/>
        </p:nvSpPr>
        <p:spPr>
          <a:xfrm>
            <a:off x="741362" y="2127250"/>
            <a:ext cx="763905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Taitníonn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liom.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Spórt, ceol, léitheoireacht, scríobhneoireacht, damhsa, canadh, aisteoireacht, marcaíocht, ealaín.</a:t>
            </a:r>
            <a:endParaRPr/>
          </a:p>
        </p:txBody>
      </p:sp>
      <p:sp>
        <p:nvSpPr>
          <p:cNvPr id="137" name="Google Shape;137;p9"/>
          <p:cNvSpPr txBox="1"/>
          <p:nvPr/>
        </p:nvSpPr>
        <p:spPr>
          <a:xfrm>
            <a:off x="741362" y="3530600"/>
            <a:ext cx="7639050" cy="534987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Cén spórt is fearr leat?</a:t>
            </a:r>
            <a:endParaRPr/>
          </a:p>
        </p:txBody>
      </p:sp>
      <p:sp>
        <p:nvSpPr>
          <p:cNvPr id="138" name="Google Shape;138;p9"/>
          <p:cNvSpPr txBox="1"/>
          <p:nvPr/>
        </p:nvSpPr>
        <p:spPr>
          <a:xfrm>
            <a:off x="2936875" y="4197350"/>
            <a:ext cx="544353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fearr liom </a:t>
            </a:r>
            <a:r>
              <a:rPr b="0" i="0" lang="en-US" sz="1800" u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___________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Peil gaelach, Iománaíocht, camógaíocht, sacar, galf, lúthchleas, cispheil, rothaíocht, snámh, gleacaíocht, eithpheil, badmantan, leadóg.</a:t>
            </a:r>
            <a:endParaRPr/>
          </a:p>
        </p:txBody>
      </p:sp>
      <p:pic>
        <p:nvPicPr>
          <p:cNvPr id="139" name="Google Shape;13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1362" y="4197350"/>
            <a:ext cx="1905000" cy="1906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5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4_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2018-03-02T14:30:25Z</dcterms:created>
  <dc:creator>Sarah Fletcher</dc:creator>
</cp:coreProperties>
</file>