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71"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5" d="100"/>
          <a:sy n="115" d="100"/>
        </p:scale>
        <p:origin x="43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6CFAE7-3D04-4782-A97B-043FB1038092}" type="datetimeFigureOut">
              <a:rPr lang="en-US" smtClean="0"/>
              <a:t>2/16/2021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05E747-2A8D-4474-855D-9306FAA96B11}" type="slidenum">
              <a:rPr lang="en-US" smtClean="0"/>
              <a:t>‹#›</a:t>
            </a:fld>
            <a:endParaRPr lang="en-US"/>
          </a:p>
        </p:txBody>
      </p:sp>
    </p:spTree>
    <p:extLst>
      <p:ext uri="{BB962C8B-B14F-4D97-AF65-F5344CB8AC3E}">
        <p14:creationId xmlns:p14="http://schemas.microsoft.com/office/powerpoint/2010/main" val="3157409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6E196C-A865-49EA-A9AF-61A468C1B5C3}" type="slidenum">
              <a:rPr lang="en-US" smtClean="0"/>
              <a:t>1</a:t>
            </a:fld>
            <a:endParaRPr lang="en-US"/>
          </a:p>
        </p:txBody>
      </p:sp>
    </p:spTree>
    <p:extLst>
      <p:ext uri="{BB962C8B-B14F-4D97-AF65-F5344CB8AC3E}">
        <p14:creationId xmlns:p14="http://schemas.microsoft.com/office/powerpoint/2010/main" val="2769249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AE8B4-8EC1-416E-9CA9-1DABA7BD78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97F80C0-B6A5-49CA-91B0-3EBE02F441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61DAE1-6FB9-43F2-97F4-F8EDFA6287CE}"/>
              </a:ext>
            </a:extLst>
          </p:cNvPr>
          <p:cNvSpPr>
            <a:spLocks noGrp="1"/>
          </p:cNvSpPr>
          <p:nvPr>
            <p:ph type="dt" sz="half" idx="10"/>
          </p:nvPr>
        </p:nvSpPr>
        <p:spPr/>
        <p:txBody>
          <a:bodyPr/>
          <a:lstStyle/>
          <a:p>
            <a:fld id="{95547B29-C3D1-4044-AB74-E3396A21EB38}" type="datetimeFigureOut">
              <a:rPr lang="en-US" smtClean="0"/>
              <a:t>2/16/2021</a:t>
            </a:fld>
            <a:endParaRPr lang="en-US"/>
          </a:p>
        </p:txBody>
      </p:sp>
      <p:sp>
        <p:nvSpPr>
          <p:cNvPr id="5" name="Footer Placeholder 4">
            <a:extLst>
              <a:ext uri="{FF2B5EF4-FFF2-40B4-BE49-F238E27FC236}">
                <a16:creationId xmlns:a16="http://schemas.microsoft.com/office/drawing/2014/main" id="{AB584F0D-351E-4F98-8A4F-B22BC2371A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20153D-9831-4143-9C26-C4B1753163C4}"/>
              </a:ext>
            </a:extLst>
          </p:cNvPr>
          <p:cNvSpPr>
            <a:spLocks noGrp="1"/>
          </p:cNvSpPr>
          <p:nvPr>
            <p:ph type="sldNum" sz="quarter" idx="12"/>
          </p:nvPr>
        </p:nvSpPr>
        <p:spPr/>
        <p:txBody>
          <a:bodyPr/>
          <a:lstStyle/>
          <a:p>
            <a:fld id="{15A555B3-0917-440E-9946-0083193488C3}" type="slidenum">
              <a:rPr lang="en-US" smtClean="0"/>
              <a:t>‹#›</a:t>
            </a:fld>
            <a:endParaRPr lang="en-US"/>
          </a:p>
        </p:txBody>
      </p:sp>
    </p:spTree>
    <p:extLst>
      <p:ext uri="{BB962C8B-B14F-4D97-AF65-F5344CB8AC3E}">
        <p14:creationId xmlns:p14="http://schemas.microsoft.com/office/powerpoint/2010/main" val="2101073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AF8A3-A4EA-4D5B-A861-F9D95ADD08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1A59BB-E4EE-4510-A37A-FEBF16A236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82B8A7-4FB8-461E-9BB4-3EC8E4F2CC31}"/>
              </a:ext>
            </a:extLst>
          </p:cNvPr>
          <p:cNvSpPr>
            <a:spLocks noGrp="1"/>
          </p:cNvSpPr>
          <p:nvPr>
            <p:ph type="dt" sz="half" idx="10"/>
          </p:nvPr>
        </p:nvSpPr>
        <p:spPr/>
        <p:txBody>
          <a:bodyPr/>
          <a:lstStyle/>
          <a:p>
            <a:fld id="{95547B29-C3D1-4044-AB74-E3396A21EB38}" type="datetimeFigureOut">
              <a:rPr lang="en-US" smtClean="0"/>
              <a:t>2/16/2021</a:t>
            </a:fld>
            <a:endParaRPr lang="en-US"/>
          </a:p>
        </p:txBody>
      </p:sp>
      <p:sp>
        <p:nvSpPr>
          <p:cNvPr id="5" name="Footer Placeholder 4">
            <a:extLst>
              <a:ext uri="{FF2B5EF4-FFF2-40B4-BE49-F238E27FC236}">
                <a16:creationId xmlns:a16="http://schemas.microsoft.com/office/drawing/2014/main" id="{BB8244EA-DFFB-44E9-AA7B-3035AA4A90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FB10B4-46F9-4BE2-AB98-865A236E33B1}"/>
              </a:ext>
            </a:extLst>
          </p:cNvPr>
          <p:cNvSpPr>
            <a:spLocks noGrp="1"/>
          </p:cNvSpPr>
          <p:nvPr>
            <p:ph type="sldNum" sz="quarter" idx="12"/>
          </p:nvPr>
        </p:nvSpPr>
        <p:spPr/>
        <p:txBody>
          <a:bodyPr/>
          <a:lstStyle/>
          <a:p>
            <a:fld id="{15A555B3-0917-440E-9946-0083193488C3}" type="slidenum">
              <a:rPr lang="en-US" smtClean="0"/>
              <a:t>‹#›</a:t>
            </a:fld>
            <a:endParaRPr lang="en-US"/>
          </a:p>
        </p:txBody>
      </p:sp>
    </p:spTree>
    <p:extLst>
      <p:ext uri="{BB962C8B-B14F-4D97-AF65-F5344CB8AC3E}">
        <p14:creationId xmlns:p14="http://schemas.microsoft.com/office/powerpoint/2010/main" val="4248079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59C054-C7CC-4080-BFF4-8E40F63D30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435A5BE-1576-40A0-A286-7184D9B18B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D31046-E8D1-4F2E-A672-C326EEE045AC}"/>
              </a:ext>
            </a:extLst>
          </p:cNvPr>
          <p:cNvSpPr>
            <a:spLocks noGrp="1"/>
          </p:cNvSpPr>
          <p:nvPr>
            <p:ph type="dt" sz="half" idx="10"/>
          </p:nvPr>
        </p:nvSpPr>
        <p:spPr/>
        <p:txBody>
          <a:bodyPr/>
          <a:lstStyle/>
          <a:p>
            <a:fld id="{95547B29-C3D1-4044-AB74-E3396A21EB38}" type="datetimeFigureOut">
              <a:rPr lang="en-US" smtClean="0"/>
              <a:t>2/16/2021</a:t>
            </a:fld>
            <a:endParaRPr lang="en-US"/>
          </a:p>
        </p:txBody>
      </p:sp>
      <p:sp>
        <p:nvSpPr>
          <p:cNvPr id="5" name="Footer Placeholder 4">
            <a:extLst>
              <a:ext uri="{FF2B5EF4-FFF2-40B4-BE49-F238E27FC236}">
                <a16:creationId xmlns:a16="http://schemas.microsoft.com/office/drawing/2014/main" id="{E0FAB011-B8E7-4EED-8640-767ACC2B5E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DBE839-5042-4A27-8A72-9AC5AA4F65CE}"/>
              </a:ext>
            </a:extLst>
          </p:cNvPr>
          <p:cNvSpPr>
            <a:spLocks noGrp="1"/>
          </p:cNvSpPr>
          <p:nvPr>
            <p:ph type="sldNum" sz="quarter" idx="12"/>
          </p:nvPr>
        </p:nvSpPr>
        <p:spPr/>
        <p:txBody>
          <a:bodyPr/>
          <a:lstStyle/>
          <a:p>
            <a:fld id="{15A555B3-0917-440E-9946-0083193488C3}" type="slidenum">
              <a:rPr lang="en-US" smtClean="0"/>
              <a:t>‹#›</a:t>
            </a:fld>
            <a:endParaRPr lang="en-US"/>
          </a:p>
        </p:txBody>
      </p:sp>
    </p:spTree>
    <p:extLst>
      <p:ext uri="{BB962C8B-B14F-4D97-AF65-F5344CB8AC3E}">
        <p14:creationId xmlns:p14="http://schemas.microsoft.com/office/powerpoint/2010/main" val="1293016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B7757-C7D9-4466-98B9-2C3D326A5B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4CFC87-AFE4-4839-B180-55B0663C0A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133423-DDCD-4688-B124-291187B69D34}"/>
              </a:ext>
            </a:extLst>
          </p:cNvPr>
          <p:cNvSpPr>
            <a:spLocks noGrp="1"/>
          </p:cNvSpPr>
          <p:nvPr>
            <p:ph type="dt" sz="half" idx="10"/>
          </p:nvPr>
        </p:nvSpPr>
        <p:spPr/>
        <p:txBody>
          <a:bodyPr/>
          <a:lstStyle/>
          <a:p>
            <a:fld id="{95547B29-C3D1-4044-AB74-E3396A21EB38}" type="datetimeFigureOut">
              <a:rPr lang="en-US" smtClean="0"/>
              <a:t>2/16/2021</a:t>
            </a:fld>
            <a:endParaRPr lang="en-US"/>
          </a:p>
        </p:txBody>
      </p:sp>
      <p:sp>
        <p:nvSpPr>
          <p:cNvPr id="5" name="Footer Placeholder 4">
            <a:extLst>
              <a:ext uri="{FF2B5EF4-FFF2-40B4-BE49-F238E27FC236}">
                <a16:creationId xmlns:a16="http://schemas.microsoft.com/office/drawing/2014/main" id="{A7D94F36-320D-4C19-8154-657B202D3C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E37908-282E-415E-9200-B79D1419D44B}"/>
              </a:ext>
            </a:extLst>
          </p:cNvPr>
          <p:cNvSpPr>
            <a:spLocks noGrp="1"/>
          </p:cNvSpPr>
          <p:nvPr>
            <p:ph type="sldNum" sz="quarter" idx="12"/>
          </p:nvPr>
        </p:nvSpPr>
        <p:spPr/>
        <p:txBody>
          <a:bodyPr/>
          <a:lstStyle/>
          <a:p>
            <a:fld id="{15A555B3-0917-440E-9946-0083193488C3}" type="slidenum">
              <a:rPr lang="en-US" smtClean="0"/>
              <a:t>‹#›</a:t>
            </a:fld>
            <a:endParaRPr lang="en-US"/>
          </a:p>
        </p:txBody>
      </p:sp>
    </p:spTree>
    <p:extLst>
      <p:ext uri="{BB962C8B-B14F-4D97-AF65-F5344CB8AC3E}">
        <p14:creationId xmlns:p14="http://schemas.microsoft.com/office/powerpoint/2010/main" val="3768577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B882F-5919-4CFA-8F20-C537001E68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5616F3-2C02-495E-A0B1-3AD3C6F8C3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78E021-62E5-4F3B-8431-7FDCCF7A61BC}"/>
              </a:ext>
            </a:extLst>
          </p:cNvPr>
          <p:cNvSpPr>
            <a:spLocks noGrp="1"/>
          </p:cNvSpPr>
          <p:nvPr>
            <p:ph type="dt" sz="half" idx="10"/>
          </p:nvPr>
        </p:nvSpPr>
        <p:spPr/>
        <p:txBody>
          <a:bodyPr/>
          <a:lstStyle/>
          <a:p>
            <a:fld id="{95547B29-C3D1-4044-AB74-E3396A21EB38}" type="datetimeFigureOut">
              <a:rPr lang="en-US" smtClean="0"/>
              <a:t>2/16/2021</a:t>
            </a:fld>
            <a:endParaRPr lang="en-US"/>
          </a:p>
        </p:txBody>
      </p:sp>
      <p:sp>
        <p:nvSpPr>
          <p:cNvPr id="5" name="Footer Placeholder 4">
            <a:extLst>
              <a:ext uri="{FF2B5EF4-FFF2-40B4-BE49-F238E27FC236}">
                <a16:creationId xmlns:a16="http://schemas.microsoft.com/office/drawing/2014/main" id="{FBF75259-5C25-48C5-98C3-A7DBF1AFFD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D020DF-8C65-475F-AA85-E836659808D5}"/>
              </a:ext>
            </a:extLst>
          </p:cNvPr>
          <p:cNvSpPr>
            <a:spLocks noGrp="1"/>
          </p:cNvSpPr>
          <p:nvPr>
            <p:ph type="sldNum" sz="quarter" idx="12"/>
          </p:nvPr>
        </p:nvSpPr>
        <p:spPr/>
        <p:txBody>
          <a:bodyPr/>
          <a:lstStyle/>
          <a:p>
            <a:fld id="{15A555B3-0917-440E-9946-0083193488C3}" type="slidenum">
              <a:rPr lang="en-US" smtClean="0"/>
              <a:t>‹#›</a:t>
            </a:fld>
            <a:endParaRPr lang="en-US"/>
          </a:p>
        </p:txBody>
      </p:sp>
    </p:spTree>
    <p:extLst>
      <p:ext uri="{BB962C8B-B14F-4D97-AF65-F5344CB8AC3E}">
        <p14:creationId xmlns:p14="http://schemas.microsoft.com/office/powerpoint/2010/main" val="3940213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1DA97-8E13-41B5-B5E3-13B27F655C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C7D2E6-A5CD-4841-8E4C-5354E1D216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3E924D-A87F-4D9C-9C03-93F11DED36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E068AF-4F98-4FDC-83F3-528DCA752512}"/>
              </a:ext>
            </a:extLst>
          </p:cNvPr>
          <p:cNvSpPr>
            <a:spLocks noGrp="1"/>
          </p:cNvSpPr>
          <p:nvPr>
            <p:ph type="dt" sz="half" idx="10"/>
          </p:nvPr>
        </p:nvSpPr>
        <p:spPr/>
        <p:txBody>
          <a:bodyPr/>
          <a:lstStyle/>
          <a:p>
            <a:fld id="{95547B29-C3D1-4044-AB74-E3396A21EB38}" type="datetimeFigureOut">
              <a:rPr lang="en-US" smtClean="0"/>
              <a:t>2/16/2021</a:t>
            </a:fld>
            <a:endParaRPr lang="en-US"/>
          </a:p>
        </p:txBody>
      </p:sp>
      <p:sp>
        <p:nvSpPr>
          <p:cNvPr id="6" name="Footer Placeholder 5">
            <a:extLst>
              <a:ext uri="{FF2B5EF4-FFF2-40B4-BE49-F238E27FC236}">
                <a16:creationId xmlns:a16="http://schemas.microsoft.com/office/drawing/2014/main" id="{BE5FF14B-A493-48B5-9146-2C77531A37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1A1D9F-5EBF-4FA7-B86A-4A461E9D94E1}"/>
              </a:ext>
            </a:extLst>
          </p:cNvPr>
          <p:cNvSpPr>
            <a:spLocks noGrp="1"/>
          </p:cNvSpPr>
          <p:nvPr>
            <p:ph type="sldNum" sz="quarter" idx="12"/>
          </p:nvPr>
        </p:nvSpPr>
        <p:spPr/>
        <p:txBody>
          <a:bodyPr/>
          <a:lstStyle/>
          <a:p>
            <a:fld id="{15A555B3-0917-440E-9946-0083193488C3}" type="slidenum">
              <a:rPr lang="en-US" smtClean="0"/>
              <a:t>‹#›</a:t>
            </a:fld>
            <a:endParaRPr lang="en-US"/>
          </a:p>
        </p:txBody>
      </p:sp>
    </p:spTree>
    <p:extLst>
      <p:ext uri="{BB962C8B-B14F-4D97-AF65-F5344CB8AC3E}">
        <p14:creationId xmlns:p14="http://schemas.microsoft.com/office/powerpoint/2010/main" val="3201474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0667C-F5B5-4696-B461-DDABED7A2E2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6F84571-49DB-4181-8471-886469E771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4CE2E3-D1E4-44A9-B4AD-34674488070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0B4329-5ACA-4DEE-AB6C-74E5F4D8A8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BDF332-2029-40C7-B54E-E80561443F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5F493F7-DB41-447D-91EE-41926843983E}"/>
              </a:ext>
            </a:extLst>
          </p:cNvPr>
          <p:cNvSpPr>
            <a:spLocks noGrp="1"/>
          </p:cNvSpPr>
          <p:nvPr>
            <p:ph type="dt" sz="half" idx="10"/>
          </p:nvPr>
        </p:nvSpPr>
        <p:spPr/>
        <p:txBody>
          <a:bodyPr/>
          <a:lstStyle/>
          <a:p>
            <a:fld id="{95547B29-C3D1-4044-AB74-E3396A21EB38}" type="datetimeFigureOut">
              <a:rPr lang="en-US" smtClean="0"/>
              <a:t>2/16/2021</a:t>
            </a:fld>
            <a:endParaRPr lang="en-US"/>
          </a:p>
        </p:txBody>
      </p:sp>
      <p:sp>
        <p:nvSpPr>
          <p:cNvPr id="8" name="Footer Placeholder 7">
            <a:extLst>
              <a:ext uri="{FF2B5EF4-FFF2-40B4-BE49-F238E27FC236}">
                <a16:creationId xmlns:a16="http://schemas.microsoft.com/office/drawing/2014/main" id="{F99BBA86-B1B6-4A4E-B59D-ED2DF2EC688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6CD5CF0-55C6-43AB-8802-58B72A975B37}"/>
              </a:ext>
            </a:extLst>
          </p:cNvPr>
          <p:cNvSpPr>
            <a:spLocks noGrp="1"/>
          </p:cNvSpPr>
          <p:nvPr>
            <p:ph type="sldNum" sz="quarter" idx="12"/>
          </p:nvPr>
        </p:nvSpPr>
        <p:spPr/>
        <p:txBody>
          <a:bodyPr/>
          <a:lstStyle/>
          <a:p>
            <a:fld id="{15A555B3-0917-440E-9946-0083193488C3}" type="slidenum">
              <a:rPr lang="en-US" smtClean="0"/>
              <a:t>‹#›</a:t>
            </a:fld>
            <a:endParaRPr lang="en-US"/>
          </a:p>
        </p:txBody>
      </p:sp>
    </p:spTree>
    <p:extLst>
      <p:ext uri="{BB962C8B-B14F-4D97-AF65-F5344CB8AC3E}">
        <p14:creationId xmlns:p14="http://schemas.microsoft.com/office/powerpoint/2010/main" val="3587590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FBE1F-5E66-4C2B-938B-585E47A7DD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6CCB86-ABF8-4979-B884-846087BD28C8}"/>
              </a:ext>
            </a:extLst>
          </p:cNvPr>
          <p:cNvSpPr>
            <a:spLocks noGrp="1"/>
          </p:cNvSpPr>
          <p:nvPr>
            <p:ph type="dt" sz="half" idx="10"/>
          </p:nvPr>
        </p:nvSpPr>
        <p:spPr/>
        <p:txBody>
          <a:bodyPr/>
          <a:lstStyle/>
          <a:p>
            <a:fld id="{95547B29-C3D1-4044-AB74-E3396A21EB38}" type="datetimeFigureOut">
              <a:rPr lang="en-US" smtClean="0"/>
              <a:t>2/16/2021</a:t>
            </a:fld>
            <a:endParaRPr lang="en-US"/>
          </a:p>
        </p:txBody>
      </p:sp>
      <p:sp>
        <p:nvSpPr>
          <p:cNvPr id="4" name="Footer Placeholder 3">
            <a:extLst>
              <a:ext uri="{FF2B5EF4-FFF2-40B4-BE49-F238E27FC236}">
                <a16:creationId xmlns:a16="http://schemas.microsoft.com/office/drawing/2014/main" id="{E7FA9F48-D630-4212-A3E9-770CE3B7C3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96E3B3-8FA9-429E-8B5B-B55606EEE495}"/>
              </a:ext>
            </a:extLst>
          </p:cNvPr>
          <p:cNvSpPr>
            <a:spLocks noGrp="1"/>
          </p:cNvSpPr>
          <p:nvPr>
            <p:ph type="sldNum" sz="quarter" idx="12"/>
          </p:nvPr>
        </p:nvSpPr>
        <p:spPr/>
        <p:txBody>
          <a:bodyPr/>
          <a:lstStyle/>
          <a:p>
            <a:fld id="{15A555B3-0917-440E-9946-0083193488C3}" type="slidenum">
              <a:rPr lang="en-US" smtClean="0"/>
              <a:t>‹#›</a:t>
            </a:fld>
            <a:endParaRPr lang="en-US"/>
          </a:p>
        </p:txBody>
      </p:sp>
    </p:spTree>
    <p:extLst>
      <p:ext uri="{BB962C8B-B14F-4D97-AF65-F5344CB8AC3E}">
        <p14:creationId xmlns:p14="http://schemas.microsoft.com/office/powerpoint/2010/main" val="854330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2794F5-3D16-41D5-962F-24260CF8622B}"/>
              </a:ext>
            </a:extLst>
          </p:cNvPr>
          <p:cNvSpPr>
            <a:spLocks noGrp="1"/>
          </p:cNvSpPr>
          <p:nvPr>
            <p:ph type="dt" sz="half" idx="10"/>
          </p:nvPr>
        </p:nvSpPr>
        <p:spPr/>
        <p:txBody>
          <a:bodyPr/>
          <a:lstStyle/>
          <a:p>
            <a:fld id="{95547B29-C3D1-4044-AB74-E3396A21EB38}" type="datetimeFigureOut">
              <a:rPr lang="en-US" smtClean="0"/>
              <a:t>2/16/2021</a:t>
            </a:fld>
            <a:endParaRPr lang="en-US"/>
          </a:p>
        </p:txBody>
      </p:sp>
      <p:sp>
        <p:nvSpPr>
          <p:cNvPr id="3" name="Footer Placeholder 2">
            <a:extLst>
              <a:ext uri="{FF2B5EF4-FFF2-40B4-BE49-F238E27FC236}">
                <a16:creationId xmlns:a16="http://schemas.microsoft.com/office/drawing/2014/main" id="{BB7805A6-E4F1-41E3-816C-DA7072BB750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752C5C-7A66-4388-BBFB-0C8EF3195642}"/>
              </a:ext>
            </a:extLst>
          </p:cNvPr>
          <p:cNvSpPr>
            <a:spLocks noGrp="1"/>
          </p:cNvSpPr>
          <p:nvPr>
            <p:ph type="sldNum" sz="quarter" idx="12"/>
          </p:nvPr>
        </p:nvSpPr>
        <p:spPr/>
        <p:txBody>
          <a:bodyPr/>
          <a:lstStyle/>
          <a:p>
            <a:fld id="{15A555B3-0917-440E-9946-0083193488C3}" type="slidenum">
              <a:rPr lang="en-US" smtClean="0"/>
              <a:t>‹#›</a:t>
            </a:fld>
            <a:endParaRPr lang="en-US"/>
          </a:p>
        </p:txBody>
      </p:sp>
    </p:spTree>
    <p:extLst>
      <p:ext uri="{BB962C8B-B14F-4D97-AF65-F5344CB8AC3E}">
        <p14:creationId xmlns:p14="http://schemas.microsoft.com/office/powerpoint/2010/main" val="4072990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18F6A-6A25-444C-B3D9-E931796E9D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6FDE53-C4F7-4D70-A7EF-2A9D034D84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9717A0-B0EF-4172-BFB2-A373A8E151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6CF309-DB05-43B8-AFD8-615E3A8ECA86}"/>
              </a:ext>
            </a:extLst>
          </p:cNvPr>
          <p:cNvSpPr>
            <a:spLocks noGrp="1"/>
          </p:cNvSpPr>
          <p:nvPr>
            <p:ph type="dt" sz="half" idx="10"/>
          </p:nvPr>
        </p:nvSpPr>
        <p:spPr/>
        <p:txBody>
          <a:bodyPr/>
          <a:lstStyle/>
          <a:p>
            <a:fld id="{95547B29-C3D1-4044-AB74-E3396A21EB38}" type="datetimeFigureOut">
              <a:rPr lang="en-US" smtClean="0"/>
              <a:t>2/16/2021</a:t>
            </a:fld>
            <a:endParaRPr lang="en-US"/>
          </a:p>
        </p:txBody>
      </p:sp>
      <p:sp>
        <p:nvSpPr>
          <p:cNvPr id="6" name="Footer Placeholder 5">
            <a:extLst>
              <a:ext uri="{FF2B5EF4-FFF2-40B4-BE49-F238E27FC236}">
                <a16:creationId xmlns:a16="http://schemas.microsoft.com/office/drawing/2014/main" id="{33A618D4-AC4E-4019-830F-31F33AF106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842140-FF73-4462-9EEF-653627E70B4A}"/>
              </a:ext>
            </a:extLst>
          </p:cNvPr>
          <p:cNvSpPr>
            <a:spLocks noGrp="1"/>
          </p:cNvSpPr>
          <p:nvPr>
            <p:ph type="sldNum" sz="quarter" idx="12"/>
          </p:nvPr>
        </p:nvSpPr>
        <p:spPr/>
        <p:txBody>
          <a:bodyPr/>
          <a:lstStyle/>
          <a:p>
            <a:fld id="{15A555B3-0917-440E-9946-0083193488C3}" type="slidenum">
              <a:rPr lang="en-US" smtClean="0"/>
              <a:t>‹#›</a:t>
            </a:fld>
            <a:endParaRPr lang="en-US"/>
          </a:p>
        </p:txBody>
      </p:sp>
    </p:spTree>
    <p:extLst>
      <p:ext uri="{BB962C8B-B14F-4D97-AF65-F5344CB8AC3E}">
        <p14:creationId xmlns:p14="http://schemas.microsoft.com/office/powerpoint/2010/main" val="3217312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72D3F-72E5-42E3-B03B-E5095BBB32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2A84E3-BDD9-4694-8F6B-3D4DA7C8AC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934BCF-1E34-4425-9861-4DE124C993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8AD91B-4BB6-4BE3-8454-835B0AC74F34}"/>
              </a:ext>
            </a:extLst>
          </p:cNvPr>
          <p:cNvSpPr>
            <a:spLocks noGrp="1"/>
          </p:cNvSpPr>
          <p:nvPr>
            <p:ph type="dt" sz="half" idx="10"/>
          </p:nvPr>
        </p:nvSpPr>
        <p:spPr/>
        <p:txBody>
          <a:bodyPr/>
          <a:lstStyle/>
          <a:p>
            <a:fld id="{95547B29-C3D1-4044-AB74-E3396A21EB38}" type="datetimeFigureOut">
              <a:rPr lang="en-US" smtClean="0"/>
              <a:t>2/16/2021</a:t>
            </a:fld>
            <a:endParaRPr lang="en-US"/>
          </a:p>
        </p:txBody>
      </p:sp>
      <p:sp>
        <p:nvSpPr>
          <p:cNvPr id="6" name="Footer Placeholder 5">
            <a:extLst>
              <a:ext uri="{FF2B5EF4-FFF2-40B4-BE49-F238E27FC236}">
                <a16:creationId xmlns:a16="http://schemas.microsoft.com/office/drawing/2014/main" id="{699FA124-B768-45BF-8B64-DA564632D7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A11E6B-DC11-4EE8-87D9-AF50C821F52E}"/>
              </a:ext>
            </a:extLst>
          </p:cNvPr>
          <p:cNvSpPr>
            <a:spLocks noGrp="1"/>
          </p:cNvSpPr>
          <p:nvPr>
            <p:ph type="sldNum" sz="quarter" idx="12"/>
          </p:nvPr>
        </p:nvSpPr>
        <p:spPr/>
        <p:txBody>
          <a:bodyPr/>
          <a:lstStyle/>
          <a:p>
            <a:fld id="{15A555B3-0917-440E-9946-0083193488C3}" type="slidenum">
              <a:rPr lang="en-US" smtClean="0"/>
              <a:t>‹#›</a:t>
            </a:fld>
            <a:endParaRPr lang="en-US"/>
          </a:p>
        </p:txBody>
      </p:sp>
    </p:spTree>
    <p:extLst>
      <p:ext uri="{BB962C8B-B14F-4D97-AF65-F5344CB8AC3E}">
        <p14:creationId xmlns:p14="http://schemas.microsoft.com/office/powerpoint/2010/main" val="3886827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6B78BE-40BB-46F9-B3C8-4C478D92C6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B41B71-7572-4D89-9DE6-3D31355EF3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E86B8B-4D5F-4BEF-8EBA-35364856D2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547B29-C3D1-4044-AB74-E3396A21EB38}" type="datetimeFigureOut">
              <a:rPr lang="en-US" smtClean="0"/>
              <a:t>2/16/2021</a:t>
            </a:fld>
            <a:endParaRPr lang="en-US"/>
          </a:p>
        </p:txBody>
      </p:sp>
      <p:sp>
        <p:nvSpPr>
          <p:cNvPr id="5" name="Footer Placeholder 4">
            <a:extLst>
              <a:ext uri="{FF2B5EF4-FFF2-40B4-BE49-F238E27FC236}">
                <a16:creationId xmlns:a16="http://schemas.microsoft.com/office/drawing/2014/main" id="{2F7EC027-C7BA-4AB6-8CC8-19AD9F0C23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D78100D-0B72-499C-AD01-EAEAC4D169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A555B3-0917-440E-9946-0083193488C3}" type="slidenum">
              <a:rPr lang="en-US" smtClean="0"/>
              <a:t>‹#›</a:t>
            </a:fld>
            <a:endParaRPr lang="en-US"/>
          </a:p>
        </p:txBody>
      </p:sp>
    </p:spTree>
    <p:extLst>
      <p:ext uri="{BB962C8B-B14F-4D97-AF65-F5344CB8AC3E}">
        <p14:creationId xmlns:p14="http://schemas.microsoft.com/office/powerpoint/2010/main" val="4015465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solutiontalk.i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7E7BBA-57B1-40BD-A7F6-B44665431F6B}"/>
              </a:ext>
            </a:extLst>
          </p:cNvPr>
          <p:cNvSpPr txBox="1"/>
          <p:nvPr/>
        </p:nvSpPr>
        <p:spPr>
          <a:xfrm>
            <a:off x="88776" y="66855"/>
            <a:ext cx="12103223" cy="369332"/>
          </a:xfrm>
          <a:prstGeom prst="rect">
            <a:avLst/>
          </a:prstGeom>
          <a:noFill/>
          <a:ln>
            <a:solidFill>
              <a:schemeClr val="tx1"/>
            </a:solidFill>
          </a:ln>
        </p:spPr>
        <p:txBody>
          <a:bodyPr wrap="square" rtlCol="0">
            <a:spAutoFit/>
          </a:bodyPr>
          <a:lstStyle/>
          <a:p>
            <a:r>
              <a:rPr lang="en-US" dirty="0"/>
              <a:t>                                       </a:t>
            </a:r>
            <a:r>
              <a:rPr lang="en-US" sz="1200" dirty="0"/>
              <a:t>BELGROVE  SENIOR  BOYS’  AND  BELGROVE  SENIOR GIRLS’  SCHOOL  PARENTS ASSOCIATIONS </a:t>
            </a:r>
            <a:endParaRPr lang="en-US" dirty="0"/>
          </a:p>
        </p:txBody>
      </p:sp>
      <p:pic>
        <p:nvPicPr>
          <p:cNvPr id="9" name="Picture 8">
            <a:extLst>
              <a:ext uri="{FF2B5EF4-FFF2-40B4-BE49-F238E27FC236}">
                <a16:creationId xmlns:a16="http://schemas.microsoft.com/office/drawing/2014/main" id="{DF46003F-DE5D-49C5-BBE2-5E0FC34B1847}"/>
              </a:ext>
            </a:extLst>
          </p:cNvPr>
          <p:cNvPicPr>
            <a:picLocks noChangeAspect="1"/>
          </p:cNvPicPr>
          <p:nvPr/>
        </p:nvPicPr>
        <p:blipFill>
          <a:blip r:embed="rId3"/>
          <a:stretch>
            <a:fillRect/>
          </a:stretch>
        </p:blipFill>
        <p:spPr>
          <a:xfrm>
            <a:off x="9261009" y="1476201"/>
            <a:ext cx="2390192" cy="3507467"/>
          </a:xfrm>
          <a:prstGeom prst="rect">
            <a:avLst/>
          </a:prstGeom>
          <a:ln>
            <a:solidFill>
              <a:srgbClr val="0000CC"/>
            </a:solidFill>
          </a:ln>
        </p:spPr>
      </p:pic>
      <p:sp>
        <p:nvSpPr>
          <p:cNvPr id="2" name="TextBox 1">
            <a:extLst>
              <a:ext uri="{FF2B5EF4-FFF2-40B4-BE49-F238E27FC236}">
                <a16:creationId xmlns:a16="http://schemas.microsoft.com/office/drawing/2014/main" id="{93C96741-3576-4039-AEA2-DFA7435020D5}"/>
              </a:ext>
            </a:extLst>
          </p:cNvPr>
          <p:cNvSpPr txBox="1"/>
          <p:nvPr/>
        </p:nvSpPr>
        <p:spPr>
          <a:xfrm>
            <a:off x="9700453" y="5050470"/>
            <a:ext cx="1795389" cy="530915"/>
          </a:xfrm>
          <a:prstGeom prst="rect">
            <a:avLst/>
          </a:prstGeom>
          <a:noFill/>
          <a:ln>
            <a:noFill/>
          </a:ln>
        </p:spPr>
        <p:txBody>
          <a:bodyPr wrap="square" rtlCol="0">
            <a:spAutoFit/>
          </a:bodyPr>
          <a:lstStyle/>
          <a:p>
            <a:r>
              <a:rPr lang="en-US" dirty="0"/>
              <a:t>Dr. John </a:t>
            </a:r>
            <a:r>
              <a:rPr lang="en-US" dirty="0" err="1"/>
              <a:t>Sharry</a:t>
            </a:r>
            <a:endParaRPr lang="en-US" dirty="0"/>
          </a:p>
          <a:p>
            <a:endParaRPr lang="en-US" sz="1050" dirty="0"/>
          </a:p>
        </p:txBody>
      </p:sp>
      <p:sp>
        <p:nvSpPr>
          <p:cNvPr id="4" name="Title 3">
            <a:extLst>
              <a:ext uri="{FF2B5EF4-FFF2-40B4-BE49-F238E27FC236}">
                <a16:creationId xmlns:a16="http://schemas.microsoft.com/office/drawing/2014/main" id="{43B0C3ED-0627-474B-85B7-471D1DB33A35}"/>
              </a:ext>
            </a:extLst>
          </p:cNvPr>
          <p:cNvSpPr>
            <a:spLocks noGrp="1"/>
          </p:cNvSpPr>
          <p:nvPr>
            <p:ph type="title"/>
          </p:nvPr>
        </p:nvSpPr>
        <p:spPr>
          <a:xfrm>
            <a:off x="838200" y="503210"/>
            <a:ext cx="10515600" cy="972991"/>
          </a:xfrm>
        </p:spPr>
        <p:txBody>
          <a:bodyPr>
            <a:normAutofit/>
          </a:bodyPr>
          <a:lstStyle/>
          <a:p>
            <a:r>
              <a:rPr lang="en-US" sz="2400" b="1" i="0" dirty="0">
                <a:solidFill>
                  <a:srgbClr val="222222"/>
                </a:solidFill>
                <a:effectLst/>
                <a:latin typeface="Arial" panose="020B0604020202020204" pitchFamily="34" charset="0"/>
              </a:rPr>
              <a:t>Looking after your family’s mental health during the Covid-19 crisis</a:t>
            </a:r>
            <a:endParaRPr lang="en-US" sz="2400" dirty="0"/>
          </a:p>
        </p:txBody>
      </p:sp>
      <p:sp>
        <p:nvSpPr>
          <p:cNvPr id="10" name="Content Placeholder 9">
            <a:extLst>
              <a:ext uri="{FF2B5EF4-FFF2-40B4-BE49-F238E27FC236}">
                <a16:creationId xmlns:a16="http://schemas.microsoft.com/office/drawing/2014/main" id="{0638A98E-EACC-4B3F-8CD4-EC28121E8805}"/>
              </a:ext>
            </a:extLst>
          </p:cNvPr>
          <p:cNvSpPr>
            <a:spLocks noGrp="1"/>
          </p:cNvSpPr>
          <p:nvPr>
            <p:ph idx="1"/>
          </p:nvPr>
        </p:nvSpPr>
        <p:spPr>
          <a:xfrm>
            <a:off x="838200" y="1338116"/>
            <a:ext cx="8066103" cy="5337892"/>
          </a:xfrm>
        </p:spPr>
        <p:txBody>
          <a:bodyPr>
            <a:normAutofit/>
          </a:bodyPr>
          <a:lstStyle/>
          <a:p>
            <a:pPr marL="0" indent="0" algn="l">
              <a:buNone/>
            </a:pPr>
            <a:r>
              <a:rPr lang="en-US" sz="2000" b="1" i="0" dirty="0">
                <a:solidFill>
                  <a:srgbClr val="222222"/>
                </a:solidFill>
                <a:effectLst/>
                <a:latin typeface="Arial" panose="020B0604020202020204" pitchFamily="34" charset="0"/>
              </a:rPr>
              <a:t>John </a:t>
            </a:r>
            <a:r>
              <a:rPr lang="en-US" sz="2000" b="1" i="0" dirty="0" err="1">
                <a:solidFill>
                  <a:srgbClr val="222222"/>
                </a:solidFill>
                <a:effectLst/>
                <a:latin typeface="Arial" panose="020B0604020202020204" pitchFamily="34" charset="0"/>
              </a:rPr>
              <a:t>Sharry</a:t>
            </a:r>
            <a:endParaRPr lang="en-US" sz="2000" b="1" dirty="0">
              <a:solidFill>
                <a:srgbClr val="222222"/>
              </a:solidFill>
              <a:latin typeface="Times New Roman" panose="02020603050405020304" pitchFamily="18" charset="0"/>
            </a:endParaRPr>
          </a:p>
          <a:p>
            <a:pPr marL="0" indent="0" algn="l">
              <a:buNone/>
            </a:pPr>
            <a:endParaRPr lang="en-US" sz="100" b="1" i="0" dirty="0">
              <a:solidFill>
                <a:srgbClr val="222222"/>
              </a:solidFill>
              <a:effectLst/>
              <a:latin typeface="Times New Roman" panose="02020603050405020304" pitchFamily="18" charset="0"/>
            </a:endParaRPr>
          </a:p>
          <a:p>
            <a:pPr marL="0" indent="0" algn="l">
              <a:buNone/>
            </a:pPr>
            <a:r>
              <a:rPr lang="en-US" sz="2000" b="1" i="0" dirty="0">
                <a:solidFill>
                  <a:srgbClr val="222222"/>
                </a:solidFill>
                <a:effectLst/>
                <a:latin typeface="Arial" panose="020B0604020202020204" pitchFamily="34" charset="0"/>
              </a:rPr>
              <a:t>8pm,  22</a:t>
            </a:r>
            <a:r>
              <a:rPr lang="en-US" sz="2000" b="1" i="0" baseline="30000" dirty="0">
                <a:solidFill>
                  <a:srgbClr val="222222"/>
                </a:solidFill>
                <a:effectLst/>
                <a:latin typeface="Arial" panose="020B0604020202020204" pitchFamily="34" charset="0"/>
              </a:rPr>
              <a:t>th</a:t>
            </a:r>
            <a:r>
              <a:rPr lang="en-US" sz="2000" b="1" i="0" dirty="0">
                <a:solidFill>
                  <a:srgbClr val="222222"/>
                </a:solidFill>
                <a:effectLst/>
                <a:latin typeface="Arial" panose="020B0604020202020204" pitchFamily="34" charset="0"/>
              </a:rPr>
              <a:t> February 2021  via zoom</a:t>
            </a:r>
          </a:p>
          <a:p>
            <a:pPr marL="0" indent="0" algn="l">
              <a:buNone/>
            </a:pPr>
            <a:endParaRPr lang="en-US" b="0" i="0" dirty="0">
              <a:solidFill>
                <a:srgbClr val="222222"/>
              </a:solidFill>
              <a:effectLst/>
              <a:latin typeface="Arial" panose="020B0604020202020204" pitchFamily="34" charset="0"/>
            </a:endParaRPr>
          </a:p>
          <a:p>
            <a:pPr marL="0" indent="0">
              <a:buNone/>
            </a:pPr>
            <a:r>
              <a:rPr lang="en-US" sz="1800" b="0" i="0" dirty="0">
                <a:solidFill>
                  <a:srgbClr val="222222"/>
                </a:solidFill>
                <a:effectLst/>
                <a:latin typeface="Arial" panose="020B0604020202020204" pitchFamily="34" charset="0"/>
                <a:cs typeface="Arial" panose="020B0604020202020204" pitchFamily="34" charset="0"/>
              </a:rPr>
              <a:t>The continuing Covid-19 crisis has disrupted family life and brought serious challenges for children and  parents. </a:t>
            </a:r>
          </a:p>
          <a:p>
            <a:pPr marL="0" indent="0">
              <a:buNone/>
            </a:pPr>
            <a:r>
              <a:rPr lang="en-US" sz="1800" b="0" i="0" dirty="0">
                <a:solidFill>
                  <a:srgbClr val="222222"/>
                </a:solidFill>
                <a:effectLst/>
                <a:latin typeface="Arial" panose="020B0604020202020204" pitchFamily="34" charset="0"/>
                <a:cs typeface="Arial" panose="020B0604020202020204" pitchFamily="34" charset="0"/>
              </a:rPr>
              <a:t>During this talk, Prof John </a:t>
            </a:r>
            <a:r>
              <a:rPr lang="en-US" sz="1800" b="0" i="0" dirty="0" err="1">
                <a:solidFill>
                  <a:srgbClr val="222222"/>
                </a:solidFill>
                <a:effectLst/>
                <a:latin typeface="Arial" panose="020B0604020202020204" pitchFamily="34" charset="0"/>
                <a:cs typeface="Arial" panose="020B0604020202020204" pitchFamily="34" charset="0"/>
              </a:rPr>
              <a:t>Sharry</a:t>
            </a:r>
            <a:r>
              <a:rPr lang="en-US" sz="1800" b="0" i="0" dirty="0">
                <a:solidFill>
                  <a:srgbClr val="222222"/>
                </a:solidFill>
                <a:effectLst/>
                <a:latin typeface="Arial" panose="020B0604020202020204" pitchFamily="34" charset="0"/>
                <a:cs typeface="Arial" panose="020B0604020202020204" pitchFamily="34" charset="0"/>
              </a:rPr>
              <a:t> will provide some practical principles on how you can look after your family’s own mental health and to cultivate your resilience and deal with challenges such as home working and schooling. </a:t>
            </a:r>
          </a:p>
          <a:p>
            <a:pPr marL="0" indent="0">
              <a:buNone/>
            </a:pPr>
            <a:r>
              <a:rPr lang="en-US" sz="1800" b="0" i="0" dirty="0">
                <a:solidFill>
                  <a:srgbClr val="222222"/>
                </a:solidFill>
                <a:effectLst/>
                <a:latin typeface="Arial" panose="020B0604020202020204" pitchFamily="34" charset="0"/>
                <a:cs typeface="Arial" panose="020B0604020202020204" pitchFamily="34" charset="0"/>
              </a:rPr>
              <a:t>This will be an interactive workshop with time for Q&amp;A.</a:t>
            </a:r>
          </a:p>
          <a:p>
            <a:pPr marL="0" indent="0">
              <a:buNone/>
            </a:pPr>
            <a:endParaRPr lang="en-US" sz="1800" b="0" i="0" dirty="0">
              <a:solidFill>
                <a:srgbClr val="222222"/>
              </a:solidFill>
              <a:effectLst/>
              <a:latin typeface="Arial" panose="020B0604020202020204" pitchFamily="34" charset="0"/>
              <a:cs typeface="Arial" panose="020B0604020202020204" pitchFamily="34" charset="0"/>
            </a:endParaRPr>
          </a:p>
          <a:p>
            <a:pPr marL="0" indent="0">
              <a:buNone/>
            </a:pPr>
            <a:endParaRPr lang="en-US" sz="1800" b="0" i="0" dirty="0">
              <a:solidFill>
                <a:srgbClr val="222222"/>
              </a:solidFill>
              <a:effectLst/>
              <a:latin typeface="Arial" panose="020B0604020202020204" pitchFamily="34" charset="0"/>
              <a:cs typeface="Arial" panose="020B0604020202020204" pitchFamily="34" charset="0"/>
            </a:endParaRPr>
          </a:p>
          <a:p>
            <a:pPr marL="0" indent="0">
              <a:buNone/>
            </a:pPr>
            <a:r>
              <a:rPr lang="en-US" sz="1200" b="0" i="0" dirty="0">
                <a:solidFill>
                  <a:srgbClr val="222222"/>
                </a:solidFill>
                <a:effectLst/>
                <a:latin typeface="Arial" panose="020B0604020202020204" pitchFamily="34" charset="0"/>
              </a:rPr>
              <a:t>Prof John </a:t>
            </a:r>
            <a:r>
              <a:rPr lang="en-US" sz="1200" b="0" i="0" dirty="0" err="1">
                <a:solidFill>
                  <a:srgbClr val="222222"/>
                </a:solidFill>
                <a:effectLst/>
                <a:latin typeface="Arial" panose="020B0604020202020204" pitchFamily="34" charset="0"/>
              </a:rPr>
              <a:t>Sharry</a:t>
            </a:r>
            <a:r>
              <a:rPr lang="en-US" sz="1200" b="0" i="0" dirty="0">
                <a:solidFill>
                  <a:srgbClr val="222222"/>
                </a:solidFill>
                <a:effectLst/>
                <a:latin typeface="Arial" panose="020B0604020202020204" pitchFamily="34" charset="0"/>
              </a:rPr>
              <a:t> is a  social worker and family psychotherapist  with over 30 years experience as a child  and adolescent mental health professional. He is a founder of the Parents Plus Charity, an adjunct Professor at the School of Psychology in University College Dublin and Clinical Director of Silver Cloud Health. He is co-developer of the award winning Parents Plus </a:t>
            </a:r>
            <a:r>
              <a:rPr lang="en-US" sz="1200" b="0" i="0" dirty="0" err="1">
                <a:solidFill>
                  <a:srgbClr val="222222"/>
                </a:solidFill>
                <a:effectLst/>
                <a:latin typeface="Arial" panose="020B0604020202020204" pitchFamily="34" charset="0"/>
              </a:rPr>
              <a:t>Programmes</a:t>
            </a:r>
            <a:r>
              <a:rPr lang="en-US" sz="1200" b="0" i="0" dirty="0">
                <a:solidFill>
                  <a:srgbClr val="222222"/>
                </a:solidFill>
                <a:effectLst/>
                <a:latin typeface="Arial" panose="020B0604020202020204" pitchFamily="34" charset="0"/>
              </a:rPr>
              <a:t>, and the best selling author of fourteen  positive psychology and self-help book for families including Positive Parenting, and Counselling Children Adolescents and Families. John is the weekly parenting columnist for The Irish Times and a regular contributor to the national media. His practice website is  </a:t>
            </a:r>
            <a:r>
              <a:rPr lang="en-US" sz="1200" b="0" i="0" dirty="0">
                <a:solidFill>
                  <a:srgbClr val="0000FF"/>
                </a:solidFill>
                <a:effectLst/>
                <a:latin typeface="Arial" panose="020B0604020202020204" pitchFamily="34" charset="0"/>
                <a:hlinkClick r:id="rId4"/>
              </a:rPr>
              <a:t>www.solutiontalk.ie</a:t>
            </a:r>
            <a:r>
              <a:rPr lang="en-US" sz="1200" b="0" i="0" dirty="0">
                <a:solidFill>
                  <a:srgbClr val="222222"/>
                </a:solidFill>
                <a:effectLst/>
                <a:latin typeface="Arial" panose="020B0604020202020204" pitchFamily="34" charset="0"/>
              </a:rPr>
              <a:t> </a:t>
            </a:r>
            <a:endParaRPr lang="en-US" sz="1200" b="0" i="0" dirty="0">
              <a:solidFill>
                <a:srgbClr val="222222"/>
              </a:solidFill>
              <a:effectLst/>
              <a:latin typeface="Times New Roman" panose="02020603050405020304" pitchFamily="18" charset="0"/>
            </a:endParaRPr>
          </a:p>
          <a:p>
            <a:pPr marL="0" indent="0">
              <a:buNone/>
            </a:pPr>
            <a:endParaRPr lang="en-US" sz="1800" b="0" i="0" dirty="0">
              <a:solidFill>
                <a:srgbClr val="222222"/>
              </a:solidFill>
              <a:effectLst/>
              <a:latin typeface="Arial" panose="020B0604020202020204" pitchFamily="34" charset="0"/>
              <a:cs typeface="Arial" panose="020B0604020202020204" pitchFamily="34" charset="0"/>
            </a:endParaRPr>
          </a:p>
          <a:p>
            <a:pPr marL="0" indent="0" algn="l">
              <a:buNone/>
            </a:pPr>
            <a:endParaRPr lang="en-US" sz="2000" b="0" i="0" dirty="0">
              <a:solidFill>
                <a:srgbClr val="222222"/>
              </a:solidFill>
              <a:effectLst/>
              <a:latin typeface="Times New Roman" panose="02020603050405020304" pitchFamily="18" charset="0"/>
            </a:endParaRPr>
          </a:p>
          <a:p>
            <a:endParaRPr lang="en-US" dirty="0"/>
          </a:p>
        </p:txBody>
      </p:sp>
    </p:spTree>
    <p:extLst>
      <p:ext uri="{BB962C8B-B14F-4D97-AF65-F5344CB8AC3E}">
        <p14:creationId xmlns:p14="http://schemas.microsoft.com/office/powerpoint/2010/main" val="15328660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TotalTime>
  <Words>33</Words>
  <Application>Microsoft Office PowerPoint</Application>
  <PresentationFormat>Widescreen</PresentationFormat>
  <Paragraphs>15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Looking after your family’s mental health during the Covid-19 crisis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Marybeth Porter</dc:creator>
  <cp:lastModifiedBy>Finola Rossi</cp:lastModifiedBy>
  <cp:revision>23</cp:revision>
  <dcterms:created xsi:type="dcterms:W3CDTF">2021-02-12T10:32:17Z</dcterms:created>
  <dcterms:modified xsi:type="dcterms:W3CDTF">2021-02-16T14:14:35Z</dcterms:modified>
</cp:coreProperties>
</file>