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61" r:id="rId2"/>
    <p:sldId id="262" r:id="rId3"/>
    <p:sldId id="258" r:id="rId4"/>
    <p:sldId id="259" r:id="rId5"/>
    <p:sldId id="257"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528ED724-7ECA-403E-9455-E54881ACD57A}" type="datetimeFigureOut">
              <a:rPr lang="en-IE" smtClean="0"/>
              <a:t>31/05/2020</a:t>
            </a:fld>
            <a:endParaRPr lang="en-IE"/>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IE"/>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77C2E1E9-1D6E-43E4-981D-624AA814C17A}" type="slidenum">
              <a:rPr lang="en-IE" smtClean="0"/>
              <a:t>‹#›</a:t>
            </a:fld>
            <a:endParaRPr lang="en-IE"/>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6991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343201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559678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4062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1531583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28ED724-7ECA-403E-9455-E54881ACD57A}" type="datetimeFigureOut">
              <a:rPr lang="en-IE" smtClean="0"/>
              <a:t>31/05/2020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758016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28ED724-7ECA-403E-9455-E54881ACD57A}" type="datetimeFigureOut">
              <a:rPr lang="en-IE" smtClean="0"/>
              <a:t>31/05/2020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1358137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ED724-7ECA-403E-9455-E54881ACD57A}" type="datetimeFigureOut">
              <a:rPr lang="en-IE" smtClean="0"/>
              <a:t>31/05/2020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2104113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ED724-7ECA-403E-9455-E54881ACD57A}" type="datetimeFigureOut">
              <a:rPr lang="en-IE" smtClean="0"/>
              <a:t>31/05/2020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54683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ED724-7ECA-403E-9455-E54881ACD57A}" type="datetimeFigureOut">
              <a:rPr lang="en-IE" smtClean="0"/>
              <a:t>31/05/2020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379859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28ED724-7ECA-403E-9455-E54881ACD57A}" type="datetimeFigureOut">
              <a:rPr lang="en-IE" smtClean="0"/>
              <a:t>31/05/2020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4259462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91648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8ED724-7ECA-403E-9455-E54881ACD57A}" type="datetimeFigureOut">
              <a:rPr lang="en-IE" smtClean="0"/>
              <a:t>31/05/2020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3413541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28ED724-7ECA-403E-9455-E54881ACD57A}" type="datetimeFigureOut">
              <a:rPr lang="en-IE" smtClean="0"/>
              <a:t>31/05/2020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3351389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ED724-7ECA-403E-9455-E54881ACD57A}" type="datetimeFigureOut">
              <a:rPr lang="en-IE" smtClean="0"/>
              <a:t>31/05/2020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1849504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3743228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ED724-7ECA-403E-9455-E54881ACD57A}" type="datetimeFigureOut">
              <a:rPr lang="en-IE" smtClean="0"/>
              <a:t>31/05/2020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7C2E1E9-1D6E-43E4-981D-624AA814C17A}" type="slidenum">
              <a:rPr lang="en-IE" smtClean="0"/>
              <a:t>‹#›</a:t>
            </a:fld>
            <a:endParaRPr lang="en-IE"/>
          </a:p>
        </p:txBody>
      </p:sp>
    </p:spTree>
    <p:extLst>
      <p:ext uri="{BB962C8B-B14F-4D97-AF65-F5344CB8AC3E}">
        <p14:creationId xmlns:p14="http://schemas.microsoft.com/office/powerpoint/2010/main" val="222144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528ED724-7ECA-403E-9455-E54881ACD57A}" type="datetimeFigureOut">
              <a:rPr lang="en-IE" smtClean="0"/>
              <a:t>31/05/2020</a:t>
            </a:fld>
            <a:endParaRPr lang="en-IE"/>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IE"/>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77C2E1E9-1D6E-43E4-981D-624AA814C17A}" type="slidenum">
              <a:rPr lang="en-IE" smtClean="0"/>
              <a:t>‹#›</a:t>
            </a:fld>
            <a:endParaRPr lang="en-IE"/>
          </a:p>
        </p:txBody>
      </p:sp>
    </p:spTree>
    <p:extLst>
      <p:ext uri="{BB962C8B-B14F-4D97-AF65-F5344CB8AC3E}">
        <p14:creationId xmlns:p14="http://schemas.microsoft.com/office/powerpoint/2010/main" val="402554727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120" y="425434"/>
            <a:ext cx="6897189" cy="469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659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67988" y="313508"/>
            <a:ext cx="7414571" cy="4962741"/>
          </a:xfrm>
          <a:prstGeom prst="rect">
            <a:avLst/>
          </a:prstGeom>
        </p:spPr>
      </p:pic>
    </p:spTree>
    <p:extLst>
      <p:ext uri="{BB962C8B-B14F-4D97-AF65-F5344CB8AC3E}">
        <p14:creationId xmlns:p14="http://schemas.microsoft.com/office/powerpoint/2010/main" val="1389281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424542"/>
            <a:ext cx="10396882" cy="1151965"/>
          </a:xfrm>
        </p:spPr>
        <p:txBody>
          <a:bodyPr/>
          <a:lstStyle/>
          <a:p>
            <a:r>
              <a:rPr lang="en-US" dirty="0" smtClean="0"/>
              <a:t>Pentecost explained</a:t>
            </a:r>
            <a:endParaRPr lang="en-IE" dirty="0"/>
          </a:p>
        </p:txBody>
      </p:sp>
      <p:sp>
        <p:nvSpPr>
          <p:cNvPr id="3" name="Content Placeholder 2"/>
          <p:cNvSpPr>
            <a:spLocks noGrp="1"/>
          </p:cNvSpPr>
          <p:nvPr>
            <p:ph sz="quarter" idx="13"/>
          </p:nvPr>
        </p:nvSpPr>
        <p:spPr>
          <a:xfrm>
            <a:off x="799011" y="1342299"/>
            <a:ext cx="6960326" cy="4351338"/>
          </a:xfrm>
        </p:spPr>
        <p:txBody>
          <a:bodyPr/>
          <a:lstStyle/>
          <a:p>
            <a:r>
              <a:rPr lang="en-US" dirty="0">
                <a:latin typeface="Lucida Sans" panose="020B0602030504020204" pitchFamily="34" charset="0"/>
              </a:rPr>
              <a:t>Pentecost, </a:t>
            </a:r>
            <a:r>
              <a:rPr lang="en-US" dirty="0" smtClean="0">
                <a:latin typeface="Lucida Sans" panose="020B0602030504020204" pitchFamily="34" charset="0"/>
              </a:rPr>
              <a:t>is </a:t>
            </a:r>
            <a:r>
              <a:rPr lang="en-US" dirty="0">
                <a:latin typeface="Lucida Sans" panose="020B0602030504020204" pitchFamily="34" charset="0"/>
              </a:rPr>
              <a:t>when the Holy </a:t>
            </a:r>
            <a:r>
              <a:rPr lang="en-US" dirty="0" smtClean="0">
                <a:latin typeface="Lucida Sans" panose="020B0602030504020204" pitchFamily="34" charset="0"/>
              </a:rPr>
              <a:t>Spirit descended  (came down) on </a:t>
            </a:r>
            <a:r>
              <a:rPr lang="en-US" dirty="0">
                <a:latin typeface="Lucida Sans" panose="020B0602030504020204" pitchFamily="34" charset="0"/>
              </a:rPr>
              <a:t>the Apostles and Mary. </a:t>
            </a:r>
            <a:endParaRPr lang="en-US" dirty="0" smtClean="0">
              <a:latin typeface="Lucida Sans" panose="020B0602030504020204" pitchFamily="34" charset="0"/>
            </a:endParaRPr>
          </a:p>
          <a:p>
            <a:r>
              <a:rPr lang="en-US" dirty="0" smtClean="0">
                <a:latin typeface="Lucida Sans" panose="020B0602030504020204" pitchFamily="34" charset="0"/>
              </a:rPr>
              <a:t>The Apostles were lonely and frightened without Jesus. So Jesus sent </a:t>
            </a:r>
            <a:r>
              <a:rPr lang="en-US" dirty="0">
                <a:latin typeface="Lucida Sans" panose="020B0602030504020204" pitchFamily="34" charset="0"/>
              </a:rPr>
              <a:t>the Holy Spirit to comfort </a:t>
            </a:r>
            <a:r>
              <a:rPr lang="en-US" dirty="0" smtClean="0">
                <a:latin typeface="Lucida Sans" panose="020B0602030504020204" pitchFamily="34" charset="0"/>
              </a:rPr>
              <a:t>them and give them courage.</a:t>
            </a:r>
          </a:p>
          <a:p>
            <a:r>
              <a:rPr lang="en-US" dirty="0" smtClean="0">
                <a:latin typeface="Lucida Sans" panose="020B0602030504020204" pitchFamily="34" charset="0"/>
              </a:rPr>
              <a:t>The church is usually decorated in red and white at this time.(The banners, priests vestibules</a:t>
            </a:r>
            <a:r>
              <a:rPr lang="en-US" dirty="0">
                <a:latin typeface="Lucida Sans" panose="020B0602030504020204" pitchFamily="34" charset="0"/>
              </a:rPr>
              <a:t> </a:t>
            </a:r>
            <a:r>
              <a:rPr lang="en-US" dirty="0" smtClean="0">
                <a:latin typeface="Lucida Sans" panose="020B0602030504020204" pitchFamily="34" charset="0"/>
              </a:rPr>
              <a:t>and the flowers) </a:t>
            </a:r>
          </a:p>
          <a:p>
            <a:r>
              <a:rPr lang="en-US" dirty="0" smtClean="0">
                <a:latin typeface="Lucida Sans" panose="020B0602030504020204" pitchFamily="34" charset="0"/>
              </a:rPr>
              <a:t>Red is the </a:t>
            </a:r>
            <a:r>
              <a:rPr lang="en-US" dirty="0" err="1" smtClean="0">
                <a:latin typeface="Lucida Sans" panose="020B0602030504020204" pitchFamily="34" charset="0"/>
              </a:rPr>
              <a:t>colour</a:t>
            </a:r>
            <a:r>
              <a:rPr lang="en-US" dirty="0" smtClean="0">
                <a:latin typeface="Lucida Sans" panose="020B0602030504020204" pitchFamily="34" charset="0"/>
              </a:rPr>
              <a:t> of flames and white is the </a:t>
            </a:r>
            <a:r>
              <a:rPr lang="en-US" dirty="0" err="1" smtClean="0">
                <a:latin typeface="Lucida Sans" panose="020B0602030504020204" pitchFamily="34" charset="0"/>
              </a:rPr>
              <a:t>colour</a:t>
            </a:r>
            <a:r>
              <a:rPr lang="en-US" dirty="0" smtClean="0">
                <a:latin typeface="Lucida Sans" panose="020B0602030504020204" pitchFamily="34" charset="0"/>
              </a:rPr>
              <a:t> of goodness. </a:t>
            </a:r>
            <a:endParaRPr lang="en-IE" dirty="0">
              <a:latin typeface="Lucida Sans" panose="020B0602030504020204" pitchFamily="34"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1170" y="2344488"/>
            <a:ext cx="2247900" cy="2895600"/>
          </a:xfrm>
          <a:prstGeom prst="rect">
            <a:avLst/>
          </a:prstGeom>
        </p:spPr>
      </p:pic>
    </p:spTree>
    <p:extLst>
      <p:ext uri="{BB962C8B-B14F-4D97-AF65-F5344CB8AC3E}">
        <p14:creationId xmlns:p14="http://schemas.microsoft.com/office/powerpoint/2010/main" val="427212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059" y="189412"/>
            <a:ext cx="10396882" cy="1151965"/>
          </a:xfrm>
        </p:spPr>
        <p:txBody>
          <a:bodyPr/>
          <a:lstStyle/>
          <a:p>
            <a:pPr algn="ctr"/>
            <a:r>
              <a:rPr lang="en-US" dirty="0" smtClean="0"/>
              <a:t>The Story of Pentecost </a:t>
            </a:r>
            <a:endParaRPr lang="en-IE" dirty="0"/>
          </a:p>
        </p:txBody>
      </p:sp>
      <p:sp>
        <p:nvSpPr>
          <p:cNvPr id="3" name="Rectangle 2"/>
          <p:cNvSpPr/>
          <p:nvPr/>
        </p:nvSpPr>
        <p:spPr>
          <a:xfrm>
            <a:off x="707059" y="1513091"/>
            <a:ext cx="9547284" cy="3970318"/>
          </a:xfrm>
          <a:prstGeom prst="rect">
            <a:avLst/>
          </a:prstGeom>
        </p:spPr>
        <p:txBody>
          <a:bodyPr wrap="square">
            <a:spAutoFit/>
          </a:bodyPr>
          <a:lstStyle/>
          <a:p>
            <a:pPr hangingPunct="0">
              <a:lnSpc>
                <a:spcPct val="150000"/>
              </a:lnSpc>
              <a:spcAft>
                <a:spcPts val="0"/>
              </a:spcAft>
            </a:pPr>
            <a:r>
              <a:rPr lang="en-GB" dirty="0">
                <a:latin typeface="Lucida Sans" panose="020B0602030504020204" pitchFamily="34" charset="0"/>
                <a:ea typeface="Times New Roman" panose="02020603050405020304" pitchFamily="18" charset="0"/>
              </a:rPr>
              <a:t>Now that Jesus was dead, the apostles were scared. They were unsure and they had no-one to lead them or to tell them what to do. </a:t>
            </a:r>
            <a:endParaRPr lang="en-IE" sz="1200" dirty="0">
              <a:latin typeface="Lucida Sans" panose="020B0602030504020204" pitchFamily="34" charset="0"/>
              <a:ea typeface="Times New Roman" panose="02020603050405020304" pitchFamily="18" charset="0"/>
            </a:endParaRPr>
          </a:p>
          <a:p>
            <a:pPr hangingPunct="0">
              <a:lnSpc>
                <a:spcPct val="150000"/>
              </a:lnSpc>
              <a:spcAft>
                <a:spcPts val="0"/>
              </a:spcAft>
            </a:pPr>
            <a:r>
              <a:rPr lang="en-GB" dirty="0">
                <a:latin typeface="Lucida Sans" panose="020B0602030504020204" pitchFamily="34" charset="0"/>
                <a:ea typeface="Times New Roman" panose="02020603050405020304" pitchFamily="18" charset="0"/>
              </a:rPr>
              <a:t> </a:t>
            </a:r>
            <a:endParaRPr lang="en-IE" sz="1200" dirty="0">
              <a:latin typeface="Lucida Sans" panose="020B0602030504020204" pitchFamily="34" charset="0"/>
              <a:ea typeface="Times New Roman" panose="02020603050405020304" pitchFamily="18" charset="0"/>
            </a:endParaRPr>
          </a:p>
          <a:p>
            <a:pPr hangingPunct="0">
              <a:lnSpc>
                <a:spcPct val="150000"/>
              </a:lnSpc>
              <a:spcAft>
                <a:spcPts val="0"/>
              </a:spcAft>
            </a:pPr>
            <a:r>
              <a:rPr lang="en-GB" dirty="0">
                <a:latin typeface="Lucida Sans" panose="020B0602030504020204" pitchFamily="34" charset="0"/>
                <a:ea typeface="Times New Roman" panose="02020603050405020304" pitchFamily="18" charset="0"/>
              </a:rPr>
              <a:t>Jesus had left them a task to do, but they couldn’t do it while they were scared. So Jesus sent the Holy Spirit to them on Pentecost Day, a Jewish feast. Many Jews had gathered in the town where the apostles were staying. </a:t>
            </a:r>
            <a:endParaRPr lang="en-GB" dirty="0" smtClean="0">
              <a:latin typeface="Lucida Sans" panose="020B0602030504020204" pitchFamily="34" charset="0"/>
              <a:ea typeface="Times New Roman" panose="02020603050405020304" pitchFamily="18" charset="0"/>
            </a:endParaRPr>
          </a:p>
          <a:p>
            <a:pPr hangingPunct="0">
              <a:lnSpc>
                <a:spcPct val="150000"/>
              </a:lnSpc>
              <a:spcAft>
                <a:spcPts val="0"/>
              </a:spcAft>
            </a:pPr>
            <a:endParaRPr lang="en-GB" sz="1200" dirty="0">
              <a:latin typeface="Lucida Sans" panose="020B0602030504020204" pitchFamily="34" charset="0"/>
              <a:ea typeface="Times New Roman" panose="02020603050405020304" pitchFamily="18" charset="0"/>
            </a:endParaRPr>
          </a:p>
          <a:p>
            <a:pPr hangingPunct="0">
              <a:lnSpc>
                <a:spcPct val="150000"/>
              </a:lnSpc>
            </a:pPr>
            <a:r>
              <a:rPr lang="en-GB" dirty="0">
                <a:latin typeface="Lucida Sans" panose="020B0602030504020204" pitchFamily="34" charset="0"/>
                <a:ea typeface="Times New Roman" panose="02020603050405020304" pitchFamily="18" charset="0"/>
              </a:rPr>
              <a:t>The Holy Spirit came in the shape of tongues of fire and of a great wind. The wind filled the house and the tongues of fire rested above the apostles’ heads. </a:t>
            </a:r>
          </a:p>
          <a:p>
            <a:pPr hangingPunct="0">
              <a:lnSpc>
                <a:spcPct val="150000"/>
              </a:lnSpc>
              <a:spcAft>
                <a:spcPts val="0"/>
              </a:spcAft>
            </a:pPr>
            <a:endParaRPr lang="en-IE" sz="1200" dirty="0">
              <a:latin typeface="Lucida Sans" panose="020B0602030504020204" pitchFamily="34" charset="0"/>
              <a:ea typeface="Times New Roman" panose="02020603050405020304" pitchFamily="18" charset="0"/>
            </a:endParaRPr>
          </a:p>
        </p:txBody>
      </p:sp>
    </p:spTree>
    <p:extLst>
      <p:ext uri="{BB962C8B-B14F-4D97-AF65-F5344CB8AC3E}">
        <p14:creationId xmlns:p14="http://schemas.microsoft.com/office/powerpoint/2010/main" val="3797047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892" y="666206"/>
            <a:ext cx="8229599" cy="4196983"/>
          </a:xfrm>
          <a:prstGeom prst="rect">
            <a:avLst/>
          </a:prstGeom>
        </p:spPr>
        <p:txBody>
          <a:bodyPr wrap="square">
            <a:spAutoFit/>
          </a:bodyPr>
          <a:lstStyle/>
          <a:p>
            <a:pPr hangingPunct="0">
              <a:lnSpc>
                <a:spcPct val="150000"/>
              </a:lnSpc>
              <a:spcAft>
                <a:spcPts val="0"/>
              </a:spcAft>
            </a:pPr>
            <a:r>
              <a:rPr lang="en-GB" dirty="0" smtClean="0">
                <a:latin typeface="Lucida Sans" panose="020B0602030504020204" pitchFamily="34" charset="0"/>
                <a:ea typeface="Times New Roman" panose="02020603050405020304" pitchFamily="18" charset="0"/>
              </a:rPr>
              <a:t>When </a:t>
            </a:r>
            <a:r>
              <a:rPr lang="en-GB" dirty="0">
                <a:latin typeface="Lucida Sans" panose="020B0602030504020204" pitchFamily="34" charset="0"/>
                <a:ea typeface="Times New Roman" panose="02020603050405020304" pitchFamily="18" charset="0"/>
              </a:rPr>
              <a:t>the apostles turned to speak to each other, they found to their amazement that they could speak in many different languages. Soon a crowd had gathered outside the house where the apostles were. Each person was surprised that his own language was being spoken.</a:t>
            </a:r>
            <a:endParaRPr lang="en-IE" sz="1200" dirty="0">
              <a:latin typeface="Times New Roman" panose="02020603050405020304" pitchFamily="18" charset="0"/>
              <a:ea typeface="Times New Roman" panose="02020603050405020304" pitchFamily="18" charset="0"/>
            </a:endParaRPr>
          </a:p>
          <a:p>
            <a:pPr hangingPunct="0">
              <a:lnSpc>
                <a:spcPct val="150000"/>
              </a:lnSpc>
              <a:spcAft>
                <a:spcPts val="0"/>
              </a:spcAft>
            </a:pPr>
            <a:r>
              <a:rPr lang="en-GB" dirty="0">
                <a:latin typeface="Lucida Sans" panose="020B0602030504020204" pitchFamily="34" charset="0"/>
                <a:ea typeface="Times New Roman" panose="02020603050405020304" pitchFamily="18" charset="0"/>
              </a:rPr>
              <a:t> </a:t>
            </a:r>
            <a:endParaRPr lang="en-IE" sz="1200" dirty="0">
              <a:latin typeface="Times New Roman" panose="02020603050405020304" pitchFamily="18" charset="0"/>
              <a:ea typeface="Times New Roman" panose="02020603050405020304" pitchFamily="18" charset="0"/>
            </a:endParaRPr>
          </a:p>
          <a:p>
            <a:pPr hangingPunct="0">
              <a:lnSpc>
                <a:spcPct val="150000"/>
              </a:lnSpc>
              <a:spcAft>
                <a:spcPts val="0"/>
              </a:spcAft>
            </a:pPr>
            <a:r>
              <a:rPr lang="en-GB" dirty="0">
                <a:latin typeface="Lucida Sans" panose="020B0602030504020204" pitchFamily="34" charset="0"/>
                <a:ea typeface="Times New Roman" panose="02020603050405020304" pitchFamily="18" charset="0"/>
              </a:rPr>
              <a:t>The apostles were different men now. No longer were they frightened or bewildered. God had given the gift of his Holy Spirit to the apostles which made them more like Christ so that they could respond with unselfish love to the love which God the Father had given them through Jesus.</a:t>
            </a:r>
            <a:endParaRPr lang="en-IE" sz="1200" dirty="0">
              <a:effectLst/>
              <a:latin typeface="Times New Roman" panose="02020603050405020304" pitchFamily="18" charset="0"/>
              <a:ea typeface="Times New Roman" panose="02020603050405020304" pitchFamily="18" charset="0"/>
            </a:endParaRPr>
          </a:p>
        </p:txBody>
      </p:sp>
      <p:sp>
        <p:nvSpPr>
          <p:cNvPr id="3" name="AutoShape 2" descr="Free Pentecost Pics, Download Free Clip Art, Free Clip Art on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0491" y="1188718"/>
            <a:ext cx="2518955" cy="3041469"/>
          </a:xfrm>
          <a:prstGeom prst="rect">
            <a:avLst/>
          </a:prstGeom>
        </p:spPr>
      </p:pic>
    </p:spTree>
    <p:extLst>
      <p:ext uri="{BB962C8B-B14F-4D97-AF65-F5344CB8AC3E}">
        <p14:creationId xmlns:p14="http://schemas.microsoft.com/office/powerpoint/2010/main" val="159876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2673" y="476794"/>
            <a:ext cx="6667437" cy="1151965"/>
          </a:xfrm>
        </p:spPr>
        <p:txBody>
          <a:bodyPr/>
          <a:lstStyle/>
          <a:p>
            <a:pPr algn="ctr"/>
            <a:r>
              <a:rPr lang="en-US" dirty="0" smtClean="0"/>
              <a:t>Bible</a:t>
            </a:r>
            <a:endParaRPr lang="en-IE" dirty="0"/>
          </a:p>
        </p:txBody>
      </p:sp>
      <p:sp>
        <p:nvSpPr>
          <p:cNvPr id="5" name="Rectangle 4"/>
          <p:cNvSpPr/>
          <p:nvPr/>
        </p:nvSpPr>
        <p:spPr>
          <a:xfrm>
            <a:off x="901337" y="1628759"/>
            <a:ext cx="5969726" cy="2954655"/>
          </a:xfrm>
          <a:prstGeom prst="rect">
            <a:avLst/>
          </a:prstGeom>
        </p:spPr>
        <p:txBody>
          <a:bodyPr wrap="square">
            <a:spAutoFit/>
          </a:bodyPr>
          <a:lstStyle/>
          <a:p>
            <a:r>
              <a:rPr lang="en-GB" sz="2400" dirty="0">
                <a:latin typeface="Lucida Sans" panose="020B0602030504020204" pitchFamily="34" charset="0"/>
              </a:rPr>
              <a:t>This story </a:t>
            </a:r>
            <a:r>
              <a:rPr lang="en-GB" sz="2400" dirty="0" smtClean="0">
                <a:latin typeface="Lucida Sans" panose="020B0602030504020204" pitchFamily="34" charset="0"/>
              </a:rPr>
              <a:t>of Pentecost was </a:t>
            </a:r>
            <a:r>
              <a:rPr lang="en-GB" sz="2400" dirty="0">
                <a:latin typeface="Lucida Sans" panose="020B0602030504020204" pitchFamily="34" charset="0"/>
              </a:rPr>
              <a:t>read at mass this </a:t>
            </a:r>
            <a:r>
              <a:rPr lang="en-GB" sz="2400" dirty="0" smtClean="0">
                <a:latin typeface="Lucida Sans" panose="020B0602030504020204" pitchFamily="34" charset="0"/>
              </a:rPr>
              <a:t>weekend. </a:t>
            </a:r>
            <a:r>
              <a:rPr lang="en-GB" sz="2400" dirty="0" smtClean="0">
                <a:latin typeface="Lucida Sans" panose="020B0602030504020204" pitchFamily="34" charset="0"/>
                <a:ea typeface="Times New Roman" panose="02020603050405020304" pitchFamily="18" charset="0"/>
              </a:rPr>
              <a:t>If you have a Bible at home, you can find the story. </a:t>
            </a:r>
            <a:r>
              <a:rPr lang="en-GB" sz="2400" dirty="0" smtClean="0">
                <a:latin typeface="Lucida Sans" panose="020B0602030504020204" pitchFamily="34" charset="0"/>
              </a:rPr>
              <a:t>It is in the New Testament, in a book called the Acts of the Apostles. </a:t>
            </a:r>
          </a:p>
          <a:p>
            <a:endParaRPr lang="en-GB" sz="2400" dirty="0">
              <a:latin typeface="Lucida Sans" panose="020B0602030504020204" pitchFamily="34" charset="0"/>
            </a:endParaRPr>
          </a:p>
          <a:p>
            <a:r>
              <a:rPr lang="en-GB" sz="2400" dirty="0" smtClean="0">
                <a:latin typeface="Lucida Sans" panose="020B0602030504020204" pitchFamily="34" charset="0"/>
              </a:rPr>
              <a:t>The reference is: Acts 2:1-13.</a:t>
            </a:r>
          </a:p>
          <a:p>
            <a:endParaRPr lang="en-GB" dirty="0">
              <a:latin typeface="Lucida Sans" panose="020B0602030504020204" pitchFamily="34" charset="0"/>
            </a:endParaRPr>
          </a:p>
        </p:txBody>
      </p:sp>
      <p:pic>
        <p:nvPicPr>
          <p:cNvPr id="2050" name="Picture 2" descr="See the sourc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9958" y="1724297"/>
            <a:ext cx="3035717" cy="253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3309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TM04033927[[fn=Main Event]]</Template>
  <TotalTime>53</TotalTime>
  <Words>211</Words>
  <Application>Microsoft Office PowerPoint</Application>
  <PresentationFormat>Widescreen</PresentationFormat>
  <Paragraphs>18</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Impact</vt:lpstr>
      <vt:lpstr>Lucida Sans</vt:lpstr>
      <vt:lpstr>Times New Roman</vt:lpstr>
      <vt:lpstr>Main Event</vt:lpstr>
      <vt:lpstr>PowerPoint Presentation</vt:lpstr>
      <vt:lpstr>PowerPoint Presentation</vt:lpstr>
      <vt:lpstr>Pentecost explained</vt:lpstr>
      <vt:lpstr>The Story of Pentecost </vt:lpstr>
      <vt:lpstr>PowerPoint Presentation</vt:lpstr>
      <vt:lpstr>Bible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Stokes</dc:creator>
  <cp:lastModifiedBy>Katie Stokes</cp:lastModifiedBy>
  <cp:revision>7</cp:revision>
  <dcterms:created xsi:type="dcterms:W3CDTF">2020-05-31T15:53:27Z</dcterms:created>
  <dcterms:modified xsi:type="dcterms:W3CDTF">2020-05-31T19:31:04Z</dcterms:modified>
</cp:coreProperties>
</file>