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0" r:id="rId6"/>
    <p:sldId id="257" r:id="rId7"/>
    <p:sldId id="265" r:id="rId8"/>
    <p:sldId id="267" r:id="rId9"/>
    <p:sldId id="266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3815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84067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7367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448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7186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099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605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05367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2183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21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9538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E9258-C165-4BF1-89E4-1FB36CE87395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463FD-A2DA-47D3-82FD-C15C2BD6B0A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3697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_wDXd3DtYk" TargetMode="External"/><Relationship Id="rId2" Type="http://schemas.openxmlformats.org/officeDocument/2006/relationships/hyperlink" Target="https://www.youtube.com/watch?v=LtPDSPxDkI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youtube.com/watch?v=H0GP0FdhrN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9" y="2704012"/>
            <a:ext cx="7419703" cy="1380716"/>
          </a:xfrm>
        </p:spPr>
        <p:txBody>
          <a:bodyPr/>
          <a:lstStyle/>
          <a:p>
            <a:r>
              <a:rPr lang="en-US" b="1" dirty="0" smtClean="0"/>
              <a:t>Georgian Dublin</a:t>
            </a:r>
            <a:endParaRPr lang="en-IE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9314" y="4084728"/>
            <a:ext cx="9144000" cy="1655762"/>
          </a:xfrm>
        </p:spPr>
        <p:txBody>
          <a:bodyPr>
            <a:normAutofit fontScale="25000" lnSpcReduction="20000"/>
          </a:bodyPr>
          <a:lstStyle/>
          <a:p>
            <a:endParaRPr lang="en-US" sz="5500" b="1" dirty="0" smtClean="0"/>
          </a:p>
          <a:p>
            <a:r>
              <a:rPr lang="en-US" sz="11200" b="1" dirty="0" smtClean="0"/>
              <a:t>"</a:t>
            </a:r>
            <a:r>
              <a:rPr lang="en-US" sz="11200" b="1" dirty="0"/>
              <a:t>Georgian Dublin</a:t>
            </a:r>
            <a:r>
              <a:rPr lang="en-US" sz="11200" dirty="0" smtClean="0"/>
              <a:t>" </a:t>
            </a:r>
            <a:r>
              <a:rPr lang="en-US" sz="11200" dirty="0"/>
              <a:t>a style of architecture associated with </a:t>
            </a:r>
            <a:r>
              <a:rPr lang="en-US" sz="11200" dirty="0" smtClean="0"/>
              <a:t>time that </a:t>
            </a:r>
            <a:r>
              <a:rPr lang="en-US" sz="11200" dirty="0"/>
              <a:t>four King </a:t>
            </a:r>
            <a:r>
              <a:rPr lang="en-US" sz="11200" dirty="0" smtClean="0"/>
              <a:t>Georges ruled </a:t>
            </a:r>
            <a:r>
              <a:rPr lang="en-US" sz="11200" dirty="0"/>
              <a:t>between 1714 and 1830</a:t>
            </a:r>
            <a:r>
              <a:rPr lang="en-US" sz="11200" dirty="0" smtClean="0"/>
              <a:t>.</a:t>
            </a:r>
            <a:r>
              <a:rPr lang="en-US" sz="11200" dirty="0"/>
              <a:t/>
            </a:r>
            <a:br>
              <a:rPr lang="en-US" sz="11200" dirty="0"/>
            </a:br>
            <a:endParaRPr lang="en-US" sz="11200" dirty="0"/>
          </a:p>
          <a:p>
            <a:r>
              <a:rPr lang="en-US" dirty="0"/>
              <a:t/>
            </a:r>
            <a:br>
              <a:rPr lang="en-US" dirty="0"/>
            </a:b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650" y="161851"/>
            <a:ext cx="3976978" cy="26446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160" y="161851"/>
            <a:ext cx="3542068" cy="26565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57" y="286345"/>
            <a:ext cx="2285714" cy="252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61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End of an Era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arial" panose="020B0604020202020204" pitchFamily="34" charset="0"/>
              </a:rPr>
              <a:t>Sadly, Dublin's Golden Age came to an end when the London government decided to change the way they ruled. They withdrew Dublin’s ability to have it’s own parliament ( This was known as Home Rule)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</a:rPr>
              <a:t>The Act of Union came into effect on the first day of 1801 and this transferred the power to London so therefore Dublin </a:t>
            </a:r>
            <a:r>
              <a:rPr lang="en-US" smtClean="0">
                <a:latin typeface="arial" panose="020B0604020202020204" pitchFamily="34" charset="0"/>
              </a:rPr>
              <a:t>lost </a:t>
            </a:r>
            <a:r>
              <a:rPr lang="en-US" smtClean="0">
                <a:latin typeface="arial" panose="020B0604020202020204" pitchFamily="34" charset="0"/>
              </a:rPr>
              <a:t>it’s </a:t>
            </a:r>
            <a:r>
              <a:rPr lang="en-US" dirty="0" smtClean="0">
                <a:latin typeface="arial" panose="020B0604020202020204" pitchFamily="34" charset="0"/>
              </a:rPr>
              <a:t>prestige and importance. </a:t>
            </a:r>
          </a:p>
          <a:p>
            <a:endParaRPr lang="en-US" dirty="0" smtClean="0">
              <a:latin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</a:rPr>
              <a:t>Many ambitious families moved across the Irish sea, leaving a lot of servants and tradesmen unemployed</a:t>
            </a:r>
            <a:r>
              <a:rPr lang="en-US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99495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Here are two videos you may find interesting</a:t>
            </a:r>
            <a:endParaRPr lang="en-IE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1892" y="2204448"/>
            <a:ext cx="10515600" cy="4351338"/>
          </a:xfrm>
        </p:spPr>
        <p:txBody>
          <a:bodyPr/>
          <a:lstStyle/>
          <a:p>
            <a:r>
              <a:rPr lang="en-US" dirty="0" smtClean="0"/>
              <a:t>Tour </a:t>
            </a:r>
            <a:r>
              <a:rPr lang="en-US" dirty="0"/>
              <a:t>of Georgian </a:t>
            </a:r>
            <a:r>
              <a:rPr lang="en-US" dirty="0" smtClean="0"/>
              <a:t>Dublin</a:t>
            </a:r>
            <a:r>
              <a:rPr lang="en-US" dirty="0"/>
              <a:t> </a:t>
            </a:r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://www.youtube.com/watch?v=LtPDSPxDkI8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endParaRPr lang="en-US" dirty="0" smtClean="0">
              <a:effectLst/>
            </a:endParaRPr>
          </a:p>
          <a:p>
            <a:r>
              <a:rPr lang="en-US" dirty="0"/>
              <a:t>Georgian Dublin and Newman </a:t>
            </a:r>
            <a:r>
              <a:rPr lang="en-US" dirty="0" smtClean="0"/>
              <a:t>House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www.youtube.com/watch?v=Y_wDXd3DtYk</a:t>
            </a:r>
            <a:r>
              <a:rPr lang="en-US" dirty="0" smtClean="0"/>
              <a:t>  </a:t>
            </a:r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354874" y="5300395"/>
            <a:ext cx="10998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>
                <a:solidFill>
                  <a:srgbClr val="FF0000"/>
                </a:solidFill>
              </a:rPr>
              <a:t>PLEASE ASK FOR PARENT PERMISSION BEFORE CLICKING ON ANY LINKS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391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Activities 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5 facts you learned from the power point into your own words in your SESE copy.</a:t>
            </a:r>
          </a:p>
          <a:p>
            <a:r>
              <a:rPr lang="en-US" dirty="0" smtClean="0"/>
              <a:t>Write 5 facts you learned from the </a:t>
            </a:r>
            <a:r>
              <a:rPr lang="en-US" dirty="0"/>
              <a:t>videos </a:t>
            </a:r>
            <a:r>
              <a:rPr lang="en-US" dirty="0" smtClean="0"/>
              <a:t>in </a:t>
            </a:r>
            <a:r>
              <a:rPr lang="en-US" dirty="0"/>
              <a:t>your own words in your SESE </a:t>
            </a:r>
            <a:r>
              <a:rPr lang="en-US" dirty="0" smtClean="0"/>
              <a:t>copy.</a:t>
            </a:r>
          </a:p>
          <a:p>
            <a:r>
              <a:rPr lang="en-US" dirty="0" smtClean="0"/>
              <a:t>Tell me any other facts you know about Georgian Dublin.</a:t>
            </a:r>
          </a:p>
          <a:p>
            <a:r>
              <a:rPr lang="en-US" dirty="0" smtClean="0"/>
              <a:t>Draw a Georgian Door- with the panels and fanlight.</a:t>
            </a:r>
          </a:p>
          <a:p>
            <a:r>
              <a:rPr lang="en-US" dirty="0" smtClean="0"/>
              <a:t>Draw a Georgian House- with the floors and different sized windows.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*You do </a:t>
            </a:r>
            <a:r>
              <a:rPr lang="en-US" smtClean="0"/>
              <a:t>not have to do all of these</a:t>
            </a:r>
            <a:endParaRPr lang="en-US" dirty="0" smtClean="0"/>
          </a:p>
          <a:p>
            <a:endParaRPr lang="en-US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07226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Facts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Jonathan </a:t>
            </a:r>
            <a:r>
              <a:rPr lang="en-US" dirty="0"/>
              <a:t>Swift, Oliver Goldsmith, Sheridan Le </a:t>
            </a:r>
            <a:r>
              <a:rPr lang="en-US" dirty="0" err="1"/>
              <a:t>Fanu</a:t>
            </a:r>
            <a:r>
              <a:rPr lang="en-US" dirty="0"/>
              <a:t> and Wolfe </a:t>
            </a:r>
            <a:r>
              <a:rPr lang="en-US" dirty="0" smtClean="0"/>
              <a:t>Tone were famous people associated with this time.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People used their wealth </a:t>
            </a:r>
            <a:r>
              <a:rPr lang="en-US" dirty="0"/>
              <a:t>to </a:t>
            </a:r>
            <a:r>
              <a:rPr lang="en-US" b="1" dirty="0"/>
              <a:t>re-invent</a:t>
            </a:r>
            <a:r>
              <a:rPr lang="en-US" dirty="0"/>
              <a:t> the city </a:t>
            </a:r>
            <a:r>
              <a:rPr lang="en-US" dirty="0" smtClean="0"/>
              <a:t>using the latest </a:t>
            </a:r>
            <a:r>
              <a:rPr lang="en-US" dirty="0"/>
              <a:t>ideas and most fashionable </a:t>
            </a:r>
            <a:r>
              <a:rPr lang="en-US" dirty="0" smtClean="0"/>
              <a:t>trends.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Dublin changed from a grubby </a:t>
            </a:r>
            <a:r>
              <a:rPr lang="en-US" dirty="0"/>
              <a:t>old medieval city into </a:t>
            </a:r>
            <a:r>
              <a:rPr lang="en-US" dirty="0" smtClean="0"/>
              <a:t>a clean city with </a:t>
            </a:r>
            <a:r>
              <a:rPr lang="en-US" dirty="0"/>
              <a:t>broad streets and large green squares surrounded by rows of uniformly impressive brick houses.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60084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Facts</a:t>
            </a:r>
            <a:endParaRPr lang="en-IE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Georgian Dublin houses were build during a </a:t>
            </a:r>
            <a:r>
              <a:rPr lang="en-US" b="1" u="sng" dirty="0">
                <a:solidFill>
                  <a:srgbClr val="FFFF00"/>
                </a:solidFill>
              </a:rPr>
              <a:t>golden period </a:t>
            </a:r>
            <a:r>
              <a:rPr lang="en-US" dirty="0"/>
              <a:t>for Dublin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city was </a:t>
            </a:r>
            <a:r>
              <a:rPr lang="en-US" dirty="0" smtClean="0"/>
              <a:t>prospering ( growing successfully) </a:t>
            </a:r>
            <a:r>
              <a:rPr lang="en-US" dirty="0"/>
              <a:t>from the trade wealth being created by the newly dominant British Empire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Dublin was to become the fifth biggest city in Europe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It was commonly said that Dublin was the "second city" of the British Empire, next to London.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3435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93858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333333"/>
                </a:solidFill>
                <a:latin typeface="arial" panose="020B0604020202020204" pitchFamily="34" charset="0"/>
              </a:rPr>
              <a:t>At the start of the Georgian period, the Northside of Dublin was considered to be far more fashionable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</a:br>
            <a:endParaRPr lang="en-IE" dirty="0"/>
          </a:p>
        </p:txBody>
      </p:sp>
      <p:sp>
        <p:nvSpPr>
          <p:cNvPr id="8" name="TextBox 7"/>
          <p:cNvSpPr txBox="1"/>
          <p:nvPr/>
        </p:nvSpPr>
        <p:spPr>
          <a:xfrm>
            <a:off x="496389" y="1825625"/>
            <a:ext cx="28097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Henrietta Street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 - a wide cobble-stoned street, lined with grand examples of Georgian homes, that leads up to James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</a:rPr>
              <a:t>Gandon's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King's Inn</a:t>
            </a:r>
            <a:r>
              <a:rPr lang="en-US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  <a:endParaRPr lang="en-US" dirty="0"/>
          </a:p>
          <a:p>
            <a:endParaRPr lang="en-IE" dirty="0"/>
          </a:p>
        </p:txBody>
      </p:sp>
      <p:sp>
        <p:nvSpPr>
          <p:cNvPr id="9" name="TextBox 8"/>
          <p:cNvSpPr txBox="1"/>
          <p:nvPr/>
        </p:nvSpPr>
        <p:spPr>
          <a:xfrm>
            <a:off x="8340635" y="1568279"/>
            <a:ext cx="3013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Parnell Square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, known as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Rutland Square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 at the time, at the top of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O'Connell Street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, known as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Sackville Street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 at the time, was popular but not as prestigious as </a:t>
            </a:r>
            <a:r>
              <a:rPr lang="en-US" b="1" dirty="0" err="1">
                <a:solidFill>
                  <a:srgbClr val="333333"/>
                </a:solidFill>
                <a:latin typeface="arial" panose="020B0604020202020204" pitchFamily="34" charset="0"/>
              </a:rPr>
              <a:t>Mountjoy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Square.</a:t>
            </a:r>
            <a:endParaRPr lang="en-IE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925782" y="4167934"/>
            <a:ext cx="9116291" cy="250237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Throughout the 18th century, these </a:t>
            </a:r>
            <a:r>
              <a:rPr lang="en-US" dirty="0" smtClean="0"/>
              <a:t>places were very modern and exciting places to live.</a:t>
            </a:r>
          </a:p>
          <a:p>
            <a:pPr marL="0" indent="0">
              <a:buNone/>
            </a:pPr>
            <a:r>
              <a:rPr lang="en-US" dirty="0" smtClean="0"/>
              <a:t>There would have been a great atmosphere with </a:t>
            </a:r>
            <a:r>
              <a:rPr lang="en-US" dirty="0"/>
              <a:t>the comings and goings </a:t>
            </a:r>
            <a:r>
              <a:rPr lang="en-US" dirty="0" smtClean="0"/>
              <a:t>of</a:t>
            </a:r>
          </a:p>
          <a:p>
            <a:r>
              <a:rPr lang="en-US" dirty="0" smtClean="0"/>
              <a:t>the </a:t>
            </a:r>
            <a:r>
              <a:rPr lang="en-US" dirty="0"/>
              <a:t>Irish elite - the Lords, Ladies, bishops, </a:t>
            </a:r>
            <a:r>
              <a:rPr lang="en-US" dirty="0" smtClean="0"/>
              <a:t>judge</a:t>
            </a:r>
          </a:p>
          <a:p>
            <a:r>
              <a:rPr lang="en-US" dirty="0" smtClean="0"/>
              <a:t>each </a:t>
            </a:r>
            <a:r>
              <a:rPr lang="en-US" dirty="0"/>
              <a:t>household's team of </a:t>
            </a:r>
            <a:r>
              <a:rPr lang="en-US" dirty="0" smtClean="0"/>
              <a:t>servants </a:t>
            </a:r>
          </a:p>
          <a:p>
            <a:r>
              <a:rPr lang="en-US" dirty="0" smtClean="0"/>
              <a:t>of </a:t>
            </a:r>
            <a:r>
              <a:rPr lang="en-US" dirty="0"/>
              <a:t>course, the many tradesmen, </a:t>
            </a:r>
            <a:r>
              <a:rPr lang="en-US" dirty="0" smtClean="0"/>
              <a:t>shopkeepers.</a:t>
            </a:r>
            <a:endParaRPr lang="en-IE" dirty="0"/>
          </a:p>
        </p:txBody>
      </p:sp>
      <p:sp>
        <p:nvSpPr>
          <p:cNvPr id="3" name="Rectangle 2"/>
          <p:cNvSpPr/>
          <p:nvPr/>
        </p:nvSpPr>
        <p:spPr>
          <a:xfrm>
            <a:off x="424146" y="1641954"/>
            <a:ext cx="3039489" cy="2359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/>
          <p:cNvSpPr/>
          <p:nvPr/>
        </p:nvSpPr>
        <p:spPr>
          <a:xfrm>
            <a:off x="8091053" y="1534292"/>
            <a:ext cx="3463637" cy="246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/>
          <p:cNvSpPr txBox="1"/>
          <p:nvPr/>
        </p:nvSpPr>
        <p:spPr>
          <a:xfrm>
            <a:off x="1496292" y="4133949"/>
            <a:ext cx="9504218" cy="24608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081" y="1692969"/>
            <a:ext cx="3302526" cy="219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9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23365"/>
              </p:ext>
            </p:extLst>
          </p:nvPr>
        </p:nvGraphicFramePr>
        <p:xfrm>
          <a:off x="2327784" y="2632570"/>
          <a:ext cx="7305165" cy="1892324"/>
        </p:xfrm>
        <a:graphic>
          <a:graphicData uri="http://schemas.openxmlformats.org/drawingml/2006/table">
            <a:tbl>
              <a:tblPr/>
              <a:tblGrid>
                <a:gridCol w="7305165">
                  <a:extLst>
                    <a:ext uri="{9D8B030D-6E8A-4147-A177-3AD203B41FA5}">
                      <a16:colId xmlns:a16="http://schemas.microsoft.com/office/drawing/2014/main" val="2469869219"/>
                    </a:ext>
                  </a:extLst>
                </a:gridCol>
              </a:tblGrid>
              <a:tr h="889324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The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most famous architect of this period in Dublin's history was James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Gandon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He designed; T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he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Four Courts, Dublin City Hall, King's Inn and The Custom House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23" marR="63523" marT="31762" marB="317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148316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578" y="145056"/>
            <a:ext cx="5062693" cy="24875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45" y="145056"/>
            <a:ext cx="3548802" cy="24875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049" y="4408901"/>
            <a:ext cx="3910951" cy="24490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063" y="4408901"/>
            <a:ext cx="3683165" cy="228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18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93989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 dirty="0" smtClean="0"/>
              <a:t>The buildings have very distinctive doorways</a:t>
            </a:r>
            <a:r>
              <a:rPr lang="en-US" sz="9600" dirty="0" smtClean="0">
                <a:effectLst/>
              </a:rPr>
              <a:t/>
            </a:r>
            <a:br>
              <a:rPr lang="en-US" sz="9600" dirty="0" smtClean="0">
                <a:effectLst/>
              </a:rPr>
            </a:b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9513" y="2506662"/>
            <a:ext cx="7692973" cy="394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11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Georgian </a:t>
            </a:r>
            <a:r>
              <a:rPr lang="en-US" dirty="0" smtClean="0"/>
              <a:t>Fanlights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4151811" cy="4351338"/>
          </a:xfrm>
        </p:spPr>
        <p:txBody>
          <a:bodyPr/>
          <a:lstStyle/>
          <a:p>
            <a:r>
              <a:rPr lang="en-US" dirty="0" smtClean="0"/>
              <a:t>Fanlights are a </a:t>
            </a:r>
            <a:r>
              <a:rPr lang="en-US" dirty="0"/>
              <a:t>semi-circular </a:t>
            </a:r>
            <a:r>
              <a:rPr lang="en-US" dirty="0" smtClean="0"/>
              <a:t>windows that look like open fans.</a:t>
            </a:r>
          </a:p>
          <a:p>
            <a:r>
              <a:rPr lang="en-US" dirty="0" smtClean="0"/>
              <a:t>They let </a:t>
            </a:r>
            <a:r>
              <a:rPr lang="en-US" dirty="0"/>
              <a:t>light shine into the </a:t>
            </a:r>
            <a:r>
              <a:rPr lang="en-US" dirty="0" smtClean="0"/>
              <a:t>hallway.</a:t>
            </a:r>
          </a:p>
          <a:p>
            <a:r>
              <a:rPr lang="en-US" dirty="0" smtClean="0"/>
              <a:t>Have you seen a fanlight? Or do you have one in your house?</a:t>
            </a:r>
            <a:endParaRPr lang="en-US" dirty="0"/>
          </a:p>
          <a:p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404" y="1825625"/>
            <a:ext cx="2880362" cy="391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63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Different floors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4351338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Basements </a:t>
            </a:r>
            <a:r>
              <a:rPr lang="en-US" sz="3400" dirty="0"/>
              <a:t>are often visible from street level and protected by iron railings. </a:t>
            </a:r>
            <a:r>
              <a:rPr lang="en-US" sz="3400" dirty="0" smtClean="0"/>
              <a:t>These </a:t>
            </a:r>
            <a:r>
              <a:rPr lang="en-US" sz="3400" dirty="0"/>
              <a:t>were used for servants’ quarters and </a:t>
            </a:r>
            <a:r>
              <a:rPr lang="en-US" sz="3400" dirty="0" smtClean="0"/>
              <a:t>kitchens.</a:t>
            </a:r>
          </a:p>
          <a:p>
            <a:pPr marL="0" indent="0">
              <a:buNone/>
            </a:pPr>
            <a:endParaRPr lang="en-US" sz="3400" dirty="0" smtClean="0"/>
          </a:p>
          <a:p>
            <a:r>
              <a:rPr lang="en-US" sz="3400" dirty="0" smtClean="0"/>
              <a:t>The main living </a:t>
            </a:r>
            <a:r>
              <a:rPr lang="en-US" sz="3400" dirty="0"/>
              <a:t>area </a:t>
            </a:r>
            <a:r>
              <a:rPr lang="en-US" sz="3400" dirty="0" smtClean="0"/>
              <a:t>was on the first </a:t>
            </a:r>
            <a:r>
              <a:rPr lang="en-US" sz="3400" dirty="0"/>
              <a:t>floor level or “piano </a:t>
            </a:r>
            <a:r>
              <a:rPr lang="en-US" sz="3400" dirty="0" err="1"/>
              <a:t>nobile</a:t>
            </a:r>
            <a:r>
              <a:rPr lang="en-US" sz="3400" dirty="0" smtClean="0"/>
              <a:t>.”</a:t>
            </a:r>
          </a:p>
          <a:p>
            <a:pPr marL="0" indent="0">
              <a:buNone/>
            </a:pPr>
            <a:endParaRPr lang="en-US" sz="3400" dirty="0" smtClean="0"/>
          </a:p>
          <a:p>
            <a:r>
              <a:rPr lang="en-US" sz="3400" dirty="0" smtClean="0"/>
              <a:t> </a:t>
            </a:r>
            <a:r>
              <a:rPr lang="en-US" sz="3400" dirty="0"/>
              <a:t>The top floor was very often reserved for staff; this is why the windows on the first and second floors are regularly larger than those at the top.</a:t>
            </a:r>
          </a:p>
          <a:p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5"/>
            <a:ext cx="3832147" cy="388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58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Tour of a Georgian House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on the link below to have a virtual tour of No. </a:t>
            </a:r>
            <a:r>
              <a:rPr lang="en-US" dirty="0"/>
              <a:t>29 Fitzwilliam Square </a:t>
            </a:r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www.youtube.com/watch?v=H0GP0FdhrNI</a:t>
            </a:r>
            <a:endParaRPr lang="en-US" u="sng" dirty="0" smtClean="0"/>
          </a:p>
          <a:p>
            <a:pPr marL="0" indent="0">
              <a:buNone/>
            </a:pPr>
            <a:endParaRPr lang="en-US" u="sng" dirty="0" smtClean="0"/>
          </a:p>
          <a:p>
            <a:pPr marL="0" indent="0" algn="ctr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PLEASE ASK FOR PARENT PERMISSION BEFORE CLICKING ON ANY LINKS</a:t>
            </a:r>
            <a:endParaRPr lang="en-US" b="1" dirty="0">
              <a:solidFill>
                <a:srgbClr val="FF0000"/>
              </a:solidFill>
            </a:endParaRPr>
          </a:p>
          <a:p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85" y="4506686"/>
            <a:ext cx="3888222" cy="15271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604" y="4325552"/>
            <a:ext cx="2381250" cy="1790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317" y="4406900"/>
            <a:ext cx="1905000" cy="162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60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670</Words>
  <Application>Microsoft Office PowerPoint</Application>
  <PresentationFormat>Widescreen</PresentationFormat>
  <Paragraphs>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</vt:lpstr>
      <vt:lpstr>Calibri</vt:lpstr>
      <vt:lpstr>Calibri Light</vt:lpstr>
      <vt:lpstr>Office Theme</vt:lpstr>
      <vt:lpstr>Georgian Dublin</vt:lpstr>
      <vt:lpstr>Facts</vt:lpstr>
      <vt:lpstr>Facts</vt:lpstr>
      <vt:lpstr>At the start of the Georgian period, the Northside of Dublin was considered to be far more fashionable. </vt:lpstr>
      <vt:lpstr>PowerPoint Presentation</vt:lpstr>
      <vt:lpstr>The buildings have very distinctive doorways </vt:lpstr>
      <vt:lpstr>Georgian Fanlights</vt:lpstr>
      <vt:lpstr>Different floors</vt:lpstr>
      <vt:lpstr>Tour of a Georgian House</vt:lpstr>
      <vt:lpstr>The End of an Era</vt:lpstr>
      <vt:lpstr>Here are two videos you may find interesting</vt:lpstr>
      <vt:lpstr>Activities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Georgian Dublin</dc:title>
  <dc:creator>Katie Stokes</dc:creator>
  <cp:lastModifiedBy>Katie Stokes</cp:lastModifiedBy>
  <cp:revision>10</cp:revision>
  <dcterms:created xsi:type="dcterms:W3CDTF">2020-05-23T18:35:58Z</dcterms:created>
  <dcterms:modified xsi:type="dcterms:W3CDTF">2020-05-24T17:52:51Z</dcterms:modified>
</cp:coreProperties>
</file>