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9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F445-351B-4A9E-88CC-0963FC09406D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B41EA-9D75-48DE-9DB4-9EFEC1495E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17569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F445-351B-4A9E-88CC-0963FC09406D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B41EA-9D75-48DE-9DB4-9EFEC1495E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26598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F445-351B-4A9E-88CC-0963FC09406D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B41EA-9D75-48DE-9DB4-9EFEC1495E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54277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F445-351B-4A9E-88CC-0963FC09406D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B41EA-9D75-48DE-9DB4-9EFEC1495E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38986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F445-351B-4A9E-88CC-0963FC09406D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B41EA-9D75-48DE-9DB4-9EFEC1495E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93717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F445-351B-4A9E-88CC-0963FC09406D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B41EA-9D75-48DE-9DB4-9EFEC1495E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70278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F445-351B-4A9E-88CC-0963FC09406D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B41EA-9D75-48DE-9DB4-9EFEC1495E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94601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F445-351B-4A9E-88CC-0963FC09406D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B41EA-9D75-48DE-9DB4-9EFEC1495E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81147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F445-351B-4A9E-88CC-0963FC09406D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B41EA-9D75-48DE-9DB4-9EFEC1495E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57283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F445-351B-4A9E-88CC-0963FC09406D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B41EA-9D75-48DE-9DB4-9EFEC1495E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67889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F445-351B-4A9E-88CC-0963FC09406D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B41EA-9D75-48DE-9DB4-9EFEC1495E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2682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9F445-351B-4A9E-88CC-0963FC09406D}" type="datetimeFigureOut">
              <a:rPr lang="en-IE" smtClean="0"/>
              <a:t>24/05/2020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B41EA-9D75-48DE-9DB4-9EFEC1495E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14527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msuwbA0tNU#action=shar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://casinomarino.ie/online-tou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Casino Marino </a:t>
            </a:r>
            <a:endParaRPr lang="en-IE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756" y="1992880"/>
            <a:ext cx="4768487" cy="3576365"/>
          </a:xfrm>
        </p:spPr>
      </p:pic>
    </p:spTree>
    <p:extLst>
      <p:ext uri="{BB962C8B-B14F-4D97-AF65-F5344CB8AC3E}">
        <p14:creationId xmlns:p14="http://schemas.microsoft.com/office/powerpoint/2010/main" val="3674840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3554" y="1224598"/>
            <a:ext cx="9144000" cy="734831"/>
          </a:xfrm>
        </p:spPr>
        <p:txBody>
          <a:bodyPr>
            <a:normAutofit/>
          </a:bodyPr>
          <a:lstStyle/>
          <a:p>
            <a:r>
              <a:rPr lang="en-US" sz="4400" b="1" dirty="0" smtClean="0"/>
              <a:t>Location</a:t>
            </a:r>
            <a:endParaRPr lang="en-IE" sz="4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251" y="2795043"/>
            <a:ext cx="6858000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572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Casino Marino</a:t>
            </a:r>
            <a:endParaRPr lang="en-I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>
              <a:lnSpc>
                <a:spcPct val="150000"/>
              </a:lnSpc>
            </a:pPr>
            <a:r>
              <a:rPr lang="en-US" dirty="0" smtClean="0"/>
              <a:t>The </a:t>
            </a:r>
            <a:r>
              <a:rPr lang="en-US" dirty="0"/>
              <a:t>Casino was designed by Sir William Chambers in the late eighteenth-century as a pleasure house for James </a:t>
            </a:r>
            <a:r>
              <a:rPr lang="en-US" dirty="0" err="1"/>
              <a:t>Caulfeild</a:t>
            </a:r>
            <a:r>
              <a:rPr lang="en-US" dirty="0"/>
              <a:t>, 1st Earl of </a:t>
            </a:r>
            <a:r>
              <a:rPr lang="en-US" dirty="0" err="1"/>
              <a:t>Charlemont</a:t>
            </a:r>
            <a:r>
              <a:rPr lang="en-US" dirty="0"/>
              <a:t>. </a:t>
            </a:r>
          </a:p>
          <a:p>
            <a:pPr fontAlgn="base">
              <a:lnSpc>
                <a:spcPct val="150000"/>
              </a:lnSpc>
            </a:pPr>
            <a:r>
              <a:rPr lang="en-US" dirty="0" smtClean="0"/>
              <a:t>Casino is the Italian word for small house</a:t>
            </a:r>
            <a:endParaRPr lang="en-US" dirty="0"/>
          </a:p>
          <a:p>
            <a:pPr fontAlgn="base">
              <a:lnSpc>
                <a:spcPct val="150000"/>
              </a:lnSpc>
            </a:pPr>
            <a:r>
              <a:rPr lang="en-US" dirty="0" smtClean="0"/>
              <a:t>It a very important example </a:t>
            </a:r>
            <a:r>
              <a:rPr lang="en-US" dirty="0"/>
              <a:t>of </a:t>
            </a:r>
            <a:r>
              <a:rPr lang="en-US" dirty="0" smtClean="0"/>
              <a:t>Georgian architecture at in </a:t>
            </a:r>
            <a:r>
              <a:rPr lang="en-US" dirty="0"/>
              <a:t>Ireland</a:t>
            </a:r>
            <a:r>
              <a:rPr lang="en-US" dirty="0" smtClean="0"/>
              <a:t>.</a:t>
            </a:r>
          </a:p>
          <a:p>
            <a:pPr fontAlgn="base">
              <a:lnSpc>
                <a:spcPct val="150000"/>
              </a:lnSpc>
            </a:pPr>
            <a:r>
              <a:rPr lang="en-US" dirty="0" smtClean="0"/>
              <a:t>This video gives a brief history:</a:t>
            </a:r>
            <a:endParaRPr lang="en-IE" dirty="0"/>
          </a:p>
          <a:p>
            <a:pPr marL="0" indent="0">
              <a:lnSpc>
                <a:spcPct val="150000"/>
              </a:lnSpc>
              <a:buNone/>
            </a:pPr>
            <a:r>
              <a:rPr lang="en-IE" dirty="0" smtClean="0">
                <a:hlinkClick r:id="rId2"/>
              </a:rPr>
              <a:t>https://www.youtube.com/watch?v=ZmsuwbA0tNU#action=share</a:t>
            </a:r>
            <a:r>
              <a:rPr lang="en-IE" dirty="0" smtClean="0"/>
              <a:t>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41665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b="1" dirty="0" smtClean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Architecture</a:t>
            </a:r>
            <a:endParaRPr lang="en-IE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328" y="2051183"/>
            <a:ext cx="2963312" cy="3951083"/>
          </a:xfrm>
        </p:spPr>
      </p:pic>
      <p:sp>
        <p:nvSpPr>
          <p:cNvPr id="6" name="Rectangle 5"/>
          <p:cNvSpPr/>
          <p:nvPr/>
        </p:nvSpPr>
        <p:spPr>
          <a:xfrm>
            <a:off x="640079" y="1455637"/>
            <a:ext cx="8699863" cy="5142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4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IE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massive columns are hollow and serve as gutters and the decorative urns on the roof are actually chimneypots. </a:t>
            </a:r>
            <a:endParaRPr lang="en-IE" sz="16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From the outside it looks like a small garden pavilion, inside there are actually16 rooms on three floors.</a:t>
            </a:r>
            <a:endParaRPr lang="en-IE" sz="16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There are:</a:t>
            </a:r>
            <a:endParaRPr lang="en-IE" sz="16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E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Kitchens</a:t>
            </a:r>
            <a:endParaRPr lang="en-IE" sz="16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E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servants quarters</a:t>
            </a:r>
            <a:endParaRPr lang="en-IE" sz="16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E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IE" sz="24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library</a:t>
            </a:r>
            <a:endParaRPr lang="en-IE" sz="16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E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several reception rooms </a:t>
            </a:r>
            <a:endParaRPr lang="en-IE" sz="16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E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bedrooms</a:t>
            </a:r>
            <a:endParaRPr lang="en-IE" sz="16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E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tunnel to the main house where food and drink was transported for parties </a:t>
            </a:r>
            <a:endParaRPr lang="en-IE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242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Casino Tour</a:t>
            </a:r>
            <a:endParaRPr lang="en-I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 is a link to the online tour seeing as we can not visit it at the moment: </a:t>
            </a:r>
            <a:r>
              <a:rPr lang="en-IE" dirty="0" smtClean="0">
                <a:hlinkClick r:id="rId2"/>
              </a:rPr>
              <a:t>http://casinomarino.ie/online-tour/</a:t>
            </a:r>
            <a:r>
              <a:rPr lang="en-IE" dirty="0" smtClean="0"/>
              <a:t> </a:t>
            </a:r>
          </a:p>
          <a:p>
            <a:pPr marL="0" indent="0">
              <a:buNone/>
            </a:pPr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720" y="2938734"/>
            <a:ext cx="4895850" cy="35147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30" y="2938733"/>
            <a:ext cx="5243121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156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151</Words>
  <Application>Microsoft Office PowerPoint</Application>
  <PresentationFormat>Widescreen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Symbol</vt:lpstr>
      <vt:lpstr>Times New Roman</vt:lpstr>
      <vt:lpstr>Office Theme</vt:lpstr>
      <vt:lpstr>Casino Marino </vt:lpstr>
      <vt:lpstr>PowerPoint Presentation</vt:lpstr>
      <vt:lpstr>Casino Marino</vt:lpstr>
      <vt:lpstr>Architecture</vt:lpstr>
      <vt:lpstr>Casino Tour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Stokes</dc:creator>
  <cp:lastModifiedBy>Katie Stokes</cp:lastModifiedBy>
  <cp:revision>3</cp:revision>
  <dcterms:created xsi:type="dcterms:W3CDTF">2020-05-24T17:28:50Z</dcterms:created>
  <dcterms:modified xsi:type="dcterms:W3CDTF">2020-05-24T17:46:54Z</dcterms:modified>
</cp:coreProperties>
</file>