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fntdata" ContentType="application/x-fontdata"/>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60" r:id="rId1"/>
  </p:sldMasterIdLst>
  <p:notesMasterIdLst>
    <p:notesMasterId r:id="rId12"/>
  </p:notesMasterIdLst>
  <p:handoutMasterIdLst>
    <p:handoutMasterId r:id="rId13"/>
  </p:handoutMasterIdLst>
  <p:sldIdLst>
    <p:sldId id="258" r:id="rId2"/>
    <p:sldId id="264" r:id="rId3"/>
    <p:sldId id="268" r:id="rId4"/>
    <p:sldId id="269" r:id="rId5"/>
    <p:sldId id="270" r:id="rId6"/>
    <p:sldId id="271" r:id="rId7"/>
    <p:sldId id="272" r:id="rId8"/>
    <p:sldId id="273" r:id="rId9"/>
    <p:sldId id="274" r:id="rId10"/>
    <p:sldId id="267" r:id="rId11"/>
  </p:sldIdLst>
  <p:sldSz cx="9144000" cy="6858000" type="screen4x3"/>
  <p:notesSz cx="6858000" cy="9144000"/>
  <p:embeddedFontLst>
    <p:embeddedFont>
      <p:font typeface="Twinkl" panose="020B0604020202020204" charset="0"/>
      <p:regular r:id="rId14"/>
      <p:bold r:id="rId15"/>
    </p:embeddedFont>
    <p:embeddedFont>
      <p:font typeface="Calibri" panose="020F0502020204030204" pitchFamily="34" charset="0"/>
      <p:regular r:id="rId16"/>
      <p:bold r:id="rId17"/>
      <p:italic r:id="rId18"/>
      <p:boldItalic r:id="rId19"/>
    </p:embeddedFont>
    <p:embeddedFont>
      <p:font typeface="Sassoon Infant Rg" panose="02000503030000020003" charset="0"/>
      <p:regular r:id="rId20"/>
      <p:bold r:id="rId21"/>
    </p:embeddedFont>
    <p:embeddedFont>
      <p:font typeface="Tuffy" panose="020B0603060100000000" charset="0"/>
      <p:regular r:id="rId22"/>
      <p:bold r:id="rId23"/>
      <p:italic r:id="rId24"/>
      <p:boldItalic r:id="rId25"/>
    </p:embeddedFont>
    <p:embeddedFont>
      <p:font typeface="Twinkl SemiBold" charset="0"/>
      <p:bold r:id="rId26"/>
    </p:embeddedFont>
  </p:embeddedFontLst>
  <p:defaultTextStyle>
    <a:defPPr>
      <a:defRPr lang="en-US"/>
    </a:defPPr>
    <a:lvl1pPr algn="l" rtl="0" eaLnBrk="0" fontAlgn="base" hangingPunct="0">
      <a:spcBef>
        <a:spcPct val="0"/>
      </a:spcBef>
      <a:spcAft>
        <a:spcPct val="0"/>
      </a:spcAft>
      <a:defRPr kern="1200">
        <a:solidFill>
          <a:schemeClr val="tx1"/>
        </a:solidFill>
        <a:latin typeface="Twinkl" pitchFamily="2" charset="0"/>
        <a:ea typeface="+mn-ea"/>
        <a:cs typeface="+mn-cs"/>
      </a:defRPr>
    </a:lvl1pPr>
    <a:lvl2pPr marL="457200" algn="l" rtl="0" eaLnBrk="0" fontAlgn="base" hangingPunct="0">
      <a:spcBef>
        <a:spcPct val="0"/>
      </a:spcBef>
      <a:spcAft>
        <a:spcPct val="0"/>
      </a:spcAft>
      <a:defRPr kern="1200">
        <a:solidFill>
          <a:schemeClr val="tx1"/>
        </a:solidFill>
        <a:latin typeface="Twinkl" pitchFamily="2" charset="0"/>
        <a:ea typeface="+mn-ea"/>
        <a:cs typeface="+mn-cs"/>
      </a:defRPr>
    </a:lvl2pPr>
    <a:lvl3pPr marL="914400" algn="l" rtl="0" eaLnBrk="0" fontAlgn="base" hangingPunct="0">
      <a:spcBef>
        <a:spcPct val="0"/>
      </a:spcBef>
      <a:spcAft>
        <a:spcPct val="0"/>
      </a:spcAft>
      <a:defRPr kern="1200">
        <a:solidFill>
          <a:schemeClr val="tx1"/>
        </a:solidFill>
        <a:latin typeface="Twinkl" pitchFamily="2" charset="0"/>
        <a:ea typeface="+mn-ea"/>
        <a:cs typeface="+mn-cs"/>
      </a:defRPr>
    </a:lvl3pPr>
    <a:lvl4pPr marL="1371600" algn="l" rtl="0" eaLnBrk="0" fontAlgn="base" hangingPunct="0">
      <a:spcBef>
        <a:spcPct val="0"/>
      </a:spcBef>
      <a:spcAft>
        <a:spcPct val="0"/>
      </a:spcAft>
      <a:defRPr kern="1200">
        <a:solidFill>
          <a:schemeClr val="tx1"/>
        </a:solidFill>
        <a:latin typeface="Twinkl" pitchFamily="2" charset="0"/>
        <a:ea typeface="+mn-ea"/>
        <a:cs typeface="+mn-cs"/>
      </a:defRPr>
    </a:lvl4pPr>
    <a:lvl5pPr marL="1828800" algn="l" rtl="0" eaLnBrk="0" fontAlgn="base" hangingPunct="0">
      <a:spcBef>
        <a:spcPct val="0"/>
      </a:spcBef>
      <a:spcAft>
        <a:spcPct val="0"/>
      </a:spcAft>
      <a:defRPr kern="1200">
        <a:solidFill>
          <a:schemeClr val="tx1"/>
        </a:solidFill>
        <a:latin typeface="Twinkl" pitchFamily="2" charset="0"/>
        <a:ea typeface="+mn-ea"/>
        <a:cs typeface="+mn-cs"/>
      </a:defRPr>
    </a:lvl5pPr>
    <a:lvl6pPr marL="2286000" algn="l" defTabSz="914400" rtl="0" eaLnBrk="1" latinLnBrk="0" hangingPunct="1">
      <a:defRPr kern="1200">
        <a:solidFill>
          <a:schemeClr val="tx1"/>
        </a:solidFill>
        <a:latin typeface="Twinkl" pitchFamily="2" charset="0"/>
        <a:ea typeface="+mn-ea"/>
        <a:cs typeface="+mn-cs"/>
      </a:defRPr>
    </a:lvl6pPr>
    <a:lvl7pPr marL="2743200" algn="l" defTabSz="914400" rtl="0" eaLnBrk="1" latinLnBrk="0" hangingPunct="1">
      <a:defRPr kern="1200">
        <a:solidFill>
          <a:schemeClr val="tx1"/>
        </a:solidFill>
        <a:latin typeface="Twinkl" pitchFamily="2" charset="0"/>
        <a:ea typeface="+mn-ea"/>
        <a:cs typeface="+mn-cs"/>
      </a:defRPr>
    </a:lvl7pPr>
    <a:lvl8pPr marL="3200400" algn="l" defTabSz="914400" rtl="0" eaLnBrk="1" latinLnBrk="0" hangingPunct="1">
      <a:defRPr kern="1200">
        <a:solidFill>
          <a:schemeClr val="tx1"/>
        </a:solidFill>
        <a:latin typeface="Twinkl" pitchFamily="2" charset="0"/>
        <a:ea typeface="+mn-ea"/>
        <a:cs typeface="+mn-cs"/>
      </a:defRPr>
    </a:lvl8pPr>
    <a:lvl9pPr marL="3657600" algn="l" defTabSz="914400" rtl="0" eaLnBrk="1" latinLnBrk="0" hangingPunct="1">
      <a:defRPr kern="1200">
        <a:solidFill>
          <a:schemeClr val="tx1"/>
        </a:solidFill>
        <a:latin typeface="Twinkl" pitchFamily="2" charset="0"/>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guide id="3" pos="340">
          <p15:clr>
            <a:srgbClr val="A4A3A4"/>
          </p15:clr>
        </p15:guide>
        <p15:guide id="4" orient="horz" pos="3974">
          <p15:clr>
            <a:srgbClr val="A4A3A4"/>
          </p15:clr>
        </p15:guide>
        <p15:guide id="5" pos="5420">
          <p15:clr>
            <a:srgbClr val="A4A3A4"/>
          </p15:clr>
        </p15:guide>
        <p15:guide id="6" orient="horz" pos="346">
          <p15:clr>
            <a:srgbClr val="A4A3A4"/>
          </p15:clr>
        </p15:guide>
        <p15:guide id="7" pos="476">
          <p15:clr>
            <a:srgbClr val="A4A3A4"/>
          </p15:clr>
        </p15:guide>
        <p15:guide id="8" orient="horz" pos="482">
          <p15:clr>
            <a:srgbClr val="A4A3A4"/>
          </p15:clr>
        </p15:guide>
        <p15:guide id="9" orient="horz" pos="3838">
          <p15:clr>
            <a:srgbClr val="A4A3A4"/>
          </p15:clr>
        </p15:guide>
        <p15:guide id="10" pos="5284">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9184"/>
    <a:srgbClr val="9B9BCE"/>
    <a:srgbClr val="4A3582"/>
    <a:srgbClr val="2CB7BC"/>
    <a:srgbClr val="7768AD"/>
    <a:srgbClr val="653B90"/>
    <a:srgbClr val="85CDC0"/>
    <a:srgbClr val="C7B7D3"/>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987" autoAdjust="0"/>
    <p:restoredTop sz="96370" autoAdjust="0"/>
  </p:normalViewPr>
  <p:slideViewPr>
    <p:cSldViewPr snapToGrid="0">
      <p:cViewPr>
        <p:scale>
          <a:sx n="83" d="100"/>
          <a:sy n="83" d="100"/>
        </p:scale>
        <p:origin x="-978" y="-78"/>
      </p:cViewPr>
      <p:guideLst>
        <p:guide orient="horz" pos="2160"/>
        <p:guide orient="horz" pos="3974"/>
        <p:guide orient="horz" pos="346"/>
        <p:guide orient="horz" pos="482"/>
        <p:guide orient="horz" pos="3838"/>
        <p:guide pos="2880"/>
        <p:guide pos="340"/>
        <p:guide pos="5420"/>
        <p:guide pos="476"/>
        <p:guide pos="5284"/>
      </p:guideLst>
    </p:cSldViewPr>
  </p:slideViewPr>
  <p:notesTextViewPr>
    <p:cViewPr>
      <p:scale>
        <a:sx n="3" d="2"/>
        <a:sy n="3" d="2"/>
      </p:scale>
      <p:origin x="0" y="0"/>
    </p:cViewPr>
  </p:notesTextViewPr>
  <p:notesViewPr>
    <p:cSldViewPr snapToGrid="0">
      <p:cViewPr varScale="1">
        <p:scale>
          <a:sx n="77" d="100"/>
          <a:sy n="77" d="100"/>
        </p:scale>
        <p:origin x="2646" y="90"/>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handoutMaster" Target="handoutMasters/handoutMaster1.xml"/><Relationship Id="rId18" Type="http://schemas.openxmlformats.org/officeDocument/2006/relationships/font" Target="fonts/font5.fntdata"/><Relationship Id="rId26" Type="http://schemas.openxmlformats.org/officeDocument/2006/relationships/font" Target="fonts/font13.fntdata"/><Relationship Id="rId3" Type="http://schemas.openxmlformats.org/officeDocument/2006/relationships/slide" Target="slides/slide2.xml"/><Relationship Id="rId21" Type="http://schemas.openxmlformats.org/officeDocument/2006/relationships/font" Target="fonts/font8.fntdata"/><Relationship Id="rId7" Type="http://schemas.openxmlformats.org/officeDocument/2006/relationships/slide" Target="slides/slide6.xml"/><Relationship Id="rId12" Type="http://schemas.openxmlformats.org/officeDocument/2006/relationships/notesMaster" Target="notesMasters/notesMaster1.xml"/><Relationship Id="rId17" Type="http://schemas.openxmlformats.org/officeDocument/2006/relationships/font" Target="fonts/font4.fntdata"/><Relationship Id="rId25" Type="http://schemas.openxmlformats.org/officeDocument/2006/relationships/font" Target="fonts/font12.fntdata"/><Relationship Id="rId2" Type="http://schemas.openxmlformats.org/officeDocument/2006/relationships/slide" Target="slides/slide1.xml"/><Relationship Id="rId16" Type="http://schemas.openxmlformats.org/officeDocument/2006/relationships/font" Target="fonts/font3.fntdata"/><Relationship Id="rId20" Type="http://schemas.openxmlformats.org/officeDocument/2006/relationships/font" Target="fonts/font7.fntdata"/><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11.fntdata"/><Relationship Id="rId5" Type="http://schemas.openxmlformats.org/officeDocument/2006/relationships/slide" Target="slides/slide4.xml"/><Relationship Id="rId15" Type="http://schemas.openxmlformats.org/officeDocument/2006/relationships/font" Target="fonts/font2.fntdata"/><Relationship Id="rId23" Type="http://schemas.openxmlformats.org/officeDocument/2006/relationships/font" Target="fonts/font10.fntdata"/><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font" Target="fonts/font6.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font" Target="fonts/font1.fntdata"/><Relationship Id="rId22" Type="http://schemas.openxmlformats.org/officeDocument/2006/relationships/font" Target="fonts/font9.fntdata"/><Relationship Id="rId27" Type="http://schemas.openxmlformats.org/officeDocument/2006/relationships/presProps" Target="presProps.xml"/><Relationship Id="rId30"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eaLnBrk="1" fontAlgn="auto" hangingPunct="1">
              <a:spcBef>
                <a:spcPts val="0"/>
              </a:spcBef>
              <a:spcAft>
                <a:spcPts val="0"/>
              </a:spcAft>
              <a:defRPr sz="1200">
                <a:latin typeface="+mn-lt"/>
              </a:defRPr>
            </a:lvl1pPr>
          </a:lstStyle>
          <a:p>
            <a:pPr>
              <a:defRPr/>
            </a:pPr>
            <a:endParaRPr lang="en-GB"/>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eaLnBrk="1" fontAlgn="auto" hangingPunct="1">
              <a:spcBef>
                <a:spcPts val="0"/>
              </a:spcBef>
              <a:spcAft>
                <a:spcPts val="0"/>
              </a:spcAft>
              <a:defRPr sz="1200">
                <a:latin typeface="+mn-lt"/>
              </a:defRPr>
            </a:lvl1pPr>
          </a:lstStyle>
          <a:p>
            <a:pPr>
              <a:defRPr/>
            </a:pPr>
            <a:fld id="{9AA1006F-8D48-4ECC-B380-9CA507195B02}" type="datetimeFigureOut">
              <a:rPr lang="en-GB"/>
              <a:pPr>
                <a:defRPr/>
              </a:pPr>
              <a:t>16/05/2020</a:t>
            </a:fld>
            <a:endParaRPr lang="en-GB"/>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eaLnBrk="1" fontAlgn="auto" hangingPunct="1">
              <a:spcBef>
                <a:spcPts val="0"/>
              </a:spcBef>
              <a:spcAft>
                <a:spcPts val="0"/>
              </a:spcAft>
              <a:defRPr sz="1200">
                <a:latin typeface="+mn-lt"/>
              </a:defRPr>
            </a:lvl1pPr>
          </a:lstStyle>
          <a:p>
            <a:pPr>
              <a:defRPr/>
            </a:pPr>
            <a:endParaRPr lang="en-GB"/>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eaLnBrk="1" fontAlgn="auto" hangingPunct="1">
              <a:spcBef>
                <a:spcPts val="0"/>
              </a:spcBef>
              <a:spcAft>
                <a:spcPts val="0"/>
              </a:spcAft>
              <a:defRPr sz="1200">
                <a:latin typeface="+mn-lt"/>
              </a:defRPr>
            </a:lvl1pPr>
          </a:lstStyle>
          <a:p>
            <a:pPr>
              <a:defRPr/>
            </a:pPr>
            <a:fld id="{56BB2FF2-732E-48C7-AD4B-4D6E3E125CBC}" type="slidenum">
              <a:rPr lang="en-GB"/>
              <a:pPr>
                <a:defRPr/>
              </a:pPr>
              <a:t>‹#›</a:t>
            </a:fld>
            <a:endParaRPr lang="en-GB"/>
          </a:p>
        </p:txBody>
      </p:sp>
    </p:spTree>
    <p:extLst>
      <p:ext uri="{BB962C8B-B14F-4D97-AF65-F5344CB8AC3E}">
        <p14:creationId xmlns:p14="http://schemas.microsoft.com/office/powerpoint/2010/main" val="49728104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eaLnBrk="1" fontAlgn="auto" hangingPunct="1">
              <a:spcBef>
                <a:spcPts val="0"/>
              </a:spcBef>
              <a:spcAft>
                <a:spcPts val="0"/>
              </a:spcAft>
              <a:defRPr sz="1200">
                <a:latin typeface="+mn-lt"/>
              </a:defRPr>
            </a:lvl1pPr>
          </a:lstStyle>
          <a:p>
            <a:pPr>
              <a:defRPr/>
            </a:pPr>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eaLnBrk="1" fontAlgn="auto" hangingPunct="1">
              <a:spcBef>
                <a:spcPts val="0"/>
              </a:spcBef>
              <a:spcAft>
                <a:spcPts val="0"/>
              </a:spcAft>
              <a:defRPr sz="1200">
                <a:latin typeface="+mn-lt"/>
              </a:defRPr>
            </a:lvl1pPr>
          </a:lstStyle>
          <a:p>
            <a:pPr>
              <a:defRPr/>
            </a:pPr>
            <a:fld id="{5D8B90C3-D801-4F68-9F52-065134216F9A}" type="datetimeFigureOut">
              <a:rPr lang="en-GB"/>
              <a:pPr>
                <a:defRPr/>
              </a:pPr>
              <a:t>16/05/2020</a:t>
            </a:fld>
            <a:endParaRPr lang="en-GB"/>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pPr lvl="0"/>
            <a:endParaRPr lang="en-GB" noProof="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eaLnBrk="1" fontAlgn="auto" hangingPunct="1">
              <a:spcBef>
                <a:spcPts val="0"/>
              </a:spcBef>
              <a:spcAft>
                <a:spcPts val="0"/>
              </a:spcAft>
              <a:defRPr sz="1200">
                <a:latin typeface="+mn-lt"/>
              </a:defRPr>
            </a:lvl1pPr>
          </a:lstStyle>
          <a:p>
            <a:pPr>
              <a:defRPr/>
            </a:pPr>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eaLnBrk="1" fontAlgn="auto" hangingPunct="1">
              <a:spcBef>
                <a:spcPts val="0"/>
              </a:spcBef>
              <a:spcAft>
                <a:spcPts val="0"/>
              </a:spcAft>
              <a:defRPr sz="1200">
                <a:latin typeface="+mn-lt"/>
              </a:defRPr>
            </a:lvl1pPr>
          </a:lstStyle>
          <a:p>
            <a:pPr>
              <a:defRPr/>
            </a:pPr>
            <a:fld id="{6F33A461-F030-485E-BDDF-41DE4F989FB7}" type="slidenum">
              <a:rPr lang="en-GB"/>
              <a:pPr>
                <a:defRPr/>
              </a:pPr>
              <a:t>‹#›</a:t>
            </a:fld>
            <a:endParaRPr lang="en-GB"/>
          </a:p>
        </p:txBody>
      </p:sp>
    </p:spTree>
    <p:extLst>
      <p:ext uri="{BB962C8B-B14F-4D97-AF65-F5344CB8AC3E}">
        <p14:creationId xmlns:p14="http://schemas.microsoft.com/office/powerpoint/2010/main" val="2039102303"/>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bg>
      <p:bgPr>
        <a:blipFill dpi="0" rotWithShape="0">
          <a:blip r:embed="rId2"/>
          <a:srcRect/>
          <a:stretch>
            <a:fillRect/>
          </a:stretch>
        </a:blipFill>
        <a:effectLst/>
      </p:bgPr>
    </p:bg>
    <p:spTree>
      <p:nvGrpSpPr>
        <p:cNvPr id="1" name=""/>
        <p:cNvGrpSpPr/>
        <p:nvPr/>
      </p:nvGrpSpPr>
      <p:grpSpPr>
        <a:xfrm>
          <a:off x="0" y="0"/>
          <a:ext cx="0" cy="0"/>
          <a:chOff x="0" y="0"/>
          <a:chExt cx="0" cy="0"/>
        </a:xfrm>
      </p:grpSpPr>
      <p:pic>
        <p:nvPicPr>
          <p:cNvPr id="2" name="Picture 3"/>
          <p:cNvPicPr>
            <a:picLocks noChangeAspect="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8523288" y="6196013"/>
            <a:ext cx="576262" cy="581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66138853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Slide with Box">
    <p:spTree>
      <p:nvGrpSpPr>
        <p:cNvPr id="1" name=""/>
        <p:cNvGrpSpPr/>
        <p:nvPr/>
      </p:nvGrpSpPr>
      <p:grpSpPr>
        <a:xfrm>
          <a:off x="0" y="0"/>
          <a:ext cx="0" cy="0"/>
          <a:chOff x="0" y="0"/>
          <a:chExt cx="0" cy="0"/>
        </a:xfrm>
      </p:grpSpPr>
      <p:sp>
        <p:nvSpPr>
          <p:cNvPr id="2" name="Rounded Rectangle 1"/>
          <p:cNvSpPr/>
          <p:nvPr userDrawn="1"/>
        </p:nvSpPr>
        <p:spPr bwMode="auto">
          <a:xfrm>
            <a:off x="457200" y="438150"/>
            <a:ext cx="8220075" cy="5957888"/>
          </a:xfrm>
          <a:prstGeom prst="roundRect">
            <a:avLst>
              <a:gd name="adj" fmla="val 2649"/>
            </a:avLst>
          </a:prstGeom>
          <a:solidFill>
            <a:schemeClr val="bg1">
              <a:alpha val="90000"/>
            </a:schemeClr>
          </a:solidFill>
          <a:ln w="25400" cap="rnd">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r>
              <a:rPr lang="en-GB" sz="1350" dirty="0"/>
              <a:t> </a:t>
            </a:r>
          </a:p>
        </p:txBody>
      </p:sp>
      <p:pic>
        <p:nvPicPr>
          <p:cNvPr id="3" name="Picture 4"/>
          <p:cNvPicPr>
            <a:picLocks noChangeAspect="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8072438" y="5734050"/>
            <a:ext cx="576262" cy="581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65705629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Rounded Rectangle 4"/>
          <p:cNvSpPr/>
          <p:nvPr userDrawn="1"/>
        </p:nvSpPr>
        <p:spPr bwMode="auto">
          <a:xfrm>
            <a:off x="457200" y="438150"/>
            <a:ext cx="8220075" cy="5957888"/>
          </a:xfrm>
          <a:prstGeom prst="roundRect">
            <a:avLst>
              <a:gd name="adj" fmla="val 2649"/>
            </a:avLst>
          </a:prstGeom>
          <a:solidFill>
            <a:schemeClr val="bg1">
              <a:alpha val="90000"/>
            </a:schemeClr>
          </a:solidFill>
          <a:ln w="25400" cap="rnd">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r>
              <a:rPr lang="en-GB" sz="1350" dirty="0"/>
              <a:t> </a:t>
            </a:r>
          </a:p>
        </p:txBody>
      </p:sp>
      <p:sp>
        <p:nvSpPr>
          <p:cNvPr id="8" name="Title 5"/>
          <p:cNvSpPr>
            <a:spLocks noGrp="1"/>
          </p:cNvSpPr>
          <p:nvPr>
            <p:ph type="title"/>
          </p:nvPr>
        </p:nvSpPr>
        <p:spPr>
          <a:xfrm>
            <a:off x="457198" y="478895"/>
            <a:ext cx="8220075" cy="994306"/>
          </a:xfrm>
        </p:spPr>
        <p:txBody>
          <a:bodyPr>
            <a:noAutofit/>
          </a:bodyPr>
          <a:lstStyle>
            <a:lvl1pPr>
              <a:defRPr>
                <a:latin typeface="Twinkl SemiBold" pitchFamily="2" charset="0"/>
              </a:defRPr>
            </a:lvl1pPr>
          </a:lstStyle>
          <a:p>
            <a:r>
              <a:rPr lang="en-US"/>
              <a:t>Click to edit Master title style</a:t>
            </a:r>
            <a:endParaRPr lang="en-GB" dirty="0"/>
          </a:p>
        </p:txBody>
      </p:sp>
    </p:spTree>
    <p:extLst>
      <p:ext uri="{BB962C8B-B14F-4D97-AF65-F5344CB8AC3E}">
        <p14:creationId xmlns:p14="http://schemas.microsoft.com/office/powerpoint/2010/main" val="223317832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Aims Slide">
    <p:spTree>
      <p:nvGrpSpPr>
        <p:cNvPr id="1" name=""/>
        <p:cNvGrpSpPr/>
        <p:nvPr/>
      </p:nvGrpSpPr>
      <p:grpSpPr>
        <a:xfrm>
          <a:off x="0" y="0"/>
          <a:ext cx="0" cy="0"/>
          <a:chOff x="0" y="0"/>
          <a:chExt cx="0" cy="0"/>
        </a:xfrm>
      </p:grpSpPr>
      <p:sp>
        <p:nvSpPr>
          <p:cNvPr id="3" name="Rounded Rectangle 6"/>
          <p:cNvSpPr/>
          <p:nvPr userDrawn="1"/>
        </p:nvSpPr>
        <p:spPr bwMode="auto">
          <a:xfrm>
            <a:off x="503238" y="2930525"/>
            <a:ext cx="8137525" cy="3414713"/>
          </a:xfrm>
          <a:prstGeom prst="roundRect">
            <a:avLst>
              <a:gd name="adj" fmla="val 6409"/>
            </a:avLst>
          </a:prstGeom>
          <a:solidFill>
            <a:srgbClr val="FFF9E7"/>
          </a:solidFill>
          <a:ln w="25400" cap="rnd">
            <a:solidFill>
              <a:srgbClr val="FEFBDA"/>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r>
              <a:rPr lang="en-GB" sz="1350" dirty="0"/>
              <a:t> </a:t>
            </a:r>
          </a:p>
        </p:txBody>
      </p:sp>
      <p:sp>
        <p:nvSpPr>
          <p:cNvPr id="4" name="Rounded Rectangle 7"/>
          <p:cNvSpPr/>
          <p:nvPr userDrawn="1"/>
        </p:nvSpPr>
        <p:spPr bwMode="auto">
          <a:xfrm>
            <a:off x="503238" y="512763"/>
            <a:ext cx="8137525" cy="2192337"/>
          </a:xfrm>
          <a:prstGeom prst="roundRect">
            <a:avLst>
              <a:gd name="adj" fmla="val 6409"/>
            </a:avLst>
          </a:prstGeom>
          <a:solidFill>
            <a:srgbClr val="FFF9E7"/>
          </a:solidFill>
          <a:ln w="25400" cap="rnd">
            <a:solidFill>
              <a:srgbClr val="FEFBDA"/>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r>
              <a:rPr lang="en-GB" sz="1350" dirty="0"/>
              <a:t> </a:t>
            </a:r>
          </a:p>
        </p:txBody>
      </p:sp>
      <p:sp>
        <p:nvSpPr>
          <p:cNvPr id="5" name="Title 1"/>
          <p:cNvSpPr txBox="1">
            <a:spLocks/>
          </p:cNvSpPr>
          <p:nvPr userDrawn="1"/>
        </p:nvSpPr>
        <p:spPr>
          <a:xfrm>
            <a:off x="628650" y="3071813"/>
            <a:ext cx="7886700" cy="539750"/>
          </a:xfrm>
          <a:prstGeom prst="rect">
            <a:avLst/>
          </a:prstGeom>
        </p:spPr>
        <p:txBody>
          <a:bodyPr lIns="0" tIns="0" rIns="0" bIns="0" anchor="ctr" anchorCtr="1"/>
          <a:lstStyle>
            <a:lvl1pPr algn="l" defTabSz="914400" rtl="0" eaLnBrk="1" latinLnBrk="0" hangingPunct="1">
              <a:lnSpc>
                <a:spcPct val="90000"/>
              </a:lnSpc>
              <a:spcBef>
                <a:spcPct val="0"/>
              </a:spcBef>
              <a:buNone/>
              <a:defRPr sz="4000" b="1" kern="1200">
                <a:solidFill>
                  <a:schemeClr val="tx1"/>
                </a:solidFill>
                <a:latin typeface="Sassoon Infant Md" panose="02000603050000020003" pitchFamily="50" charset="0"/>
                <a:ea typeface="+mj-ea"/>
                <a:cs typeface="+mj-cs"/>
              </a:defRPr>
            </a:lvl1pPr>
          </a:lstStyle>
          <a:p>
            <a:pPr fontAlgn="auto">
              <a:spcAft>
                <a:spcPts val="0"/>
              </a:spcAft>
              <a:defRPr/>
            </a:pPr>
            <a:r>
              <a:rPr lang="en-US" sz="3600" dirty="0">
                <a:latin typeface="Twinkl" pitchFamily="50" charset="0"/>
              </a:rPr>
              <a:t>Success Criteria</a:t>
            </a:r>
          </a:p>
        </p:txBody>
      </p:sp>
      <p:sp>
        <p:nvSpPr>
          <p:cNvPr id="6" name="Title 1"/>
          <p:cNvSpPr txBox="1">
            <a:spLocks/>
          </p:cNvSpPr>
          <p:nvPr userDrawn="1"/>
        </p:nvSpPr>
        <p:spPr>
          <a:xfrm>
            <a:off x="628650" y="735013"/>
            <a:ext cx="7886700" cy="539750"/>
          </a:xfrm>
          <a:prstGeom prst="rect">
            <a:avLst/>
          </a:prstGeom>
        </p:spPr>
        <p:txBody>
          <a:bodyPr lIns="0" tIns="0" rIns="0" bIns="0" anchor="ctr" anchorCtr="1"/>
          <a:lstStyle>
            <a:lvl1pPr algn="l" defTabSz="914400" rtl="0" eaLnBrk="1" latinLnBrk="0" hangingPunct="1">
              <a:lnSpc>
                <a:spcPct val="90000"/>
              </a:lnSpc>
              <a:spcBef>
                <a:spcPct val="0"/>
              </a:spcBef>
              <a:buNone/>
              <a:defRPr sz="4000" b="1" kern="1200">
                <a:solidFill>
                  <a:schemeClr val="tx1"/>
                </a:solidFill>
                <a:latin typeface="Sassoon Infant Md" panose="02000603050000020003" pitchFamily="50" charset="0"/>
                <a:ea typeface="+mj-ea"/>
                <a:cs typeface="+mj-cs"/>
              </a:defRPr>
            </a:lvl1pPr>
          </a:lstStyle>
          <a:p>
            <a:pPr fontAlgn="auto">
              <a:spcAft>
                <a:spcPts val="0"/>
              </a:spcAft>
              <a:defRPr/>
            </a:pPr>
            <a:r>
              <a:rPr lang="en-US" sz="3600" dirty="0">
                <a:latin typeface="Twinkl" pitchFamily="50" charset="0"/>
              </a:rPr>
              <a:t>Aim</a:t>
            </a:r>
          </a:p>
        </p:txBody>
      </p:sp>
      <p:sp>
        <p:nvSpPr>
          <p:cNvPr id="7" name="Content Placeholder 15"/>
          <p:cNvSpPr txBox="1">
            <a:spLocks/>
          </p:cNvSpPr>
          <p:nvPr userDrawn="1"/>
        </p:nvSpPr>
        <p:spPr>
          <a:xfrm>
            <a:off x="628650" y="3467100"/>
            <a:ext cx="7886700" cy="1409700"/>
          </a:xfrm>
          <a:prstGeom prst="rect">
            <a:avLst/>
          </a:prstGeom>
          <a:noFill/>
          <a:ln w="25400">
            <a:noFill/>
          </a:ln>
        </p:spPr>
        <p:txBody>
          <a:bodyPr lIns="180000" tIns="252000" rIns="252000" bIns="18000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1800" kern="1200">
                <a:solidFill>
                  <a:srgbClr val="1C1C1C"/>
                </a:solidFill>
                <a:latin typeface="Sassoon Infant Rg" panose="02000503030000020003" pitchFamily="50" charset="0"/>
                <a:ea typeface="Sassoon Infant Rg" panose="02000503030000020003" pitchFamily="50" charset="0"/>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600" kern="1200">
                <a:solidFill>
                  <a:srgbClr val="1C1C1C"/>
                </a:solidFill>
                <a:latin typeface="Sassoon Infant Rg" panose="02000503030000020003" pitchFamily="50" charset="0"/>
                <a:ea typeface="Sassoon Infant Rg" panose="02000503030000020003" pitchFamily="50" charset="0"/>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400" kern="1200">
                <a:solidFill>
                  <a:srgbClr val="1C1C1C"/>
                </a:solidFill>
                <a:latin typeface="Sassoon Infant Rg" panose="02000503030000020003" pitchFamily="50" charset="0"/>
                <a:ea typeface="Sassoon Infant Rg" panose="02000503030000020003" pitchFamily="50" charset="0"/>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400" kern="1200">
                <a:solidFill>
                  <a:srgbClr val="1C1C1C"/>
                </a:solidFill>
                <a:latin typeface="Sassoon Infant Rg" panose="02000503030000020003" pitchFamily="50" charset="0"/>
                <a:ea typeface="Sassoon Infant Rg" panose="02000503030000020003" pitchFamily="50" charset="0"/>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400" kern="1200">
                <a:solidFill>
                  <a:srgbClr val="1C1C1C"/>
                </a:solidFill>
                <a:latin typeface="Sassoon Infant Rg" panose="02000503030000020003" pitchFamily="50" charset="0"/>
                <a:ea typeface="Sassoon Infant Rg" panose="02000503030000020003" pitchFamily="50" charset="0"/>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fontAlgn="auto">
              <a:spcAft>
                <a:spcPts val="0"/>
              </a:spcAft>
              <a:defRPr/>
            </a:pPr>
            <a:r>
              <a:rPr lang="en-GB" dirty="0">
                <a:latin typeface="Twinkl" pitchFamily="50" charset="0"/>
              </a:rPr>
              <a:t>Statement 1 Lorem ipsum </a:t>
            </a:r>
            <a:r>
              <a:rPr lang="en-GB" dirty="0" err="1">
                <a:latin typeface="Twinkl" pitchFamily="50" charset="0"/>
              </a:rPr>
              <a:t>dolor</a:t>
            </a:r>
            <a:r>
              <a:rPr lang="en-GB" dirty="0">
                <a:latin typeface="Twinkl" pitchFamily="50" charset="0"/>
              </a:rPr>
              <a:t> sit </a:t>
            </a:r>
            <a:r>
              <a:rPr lang="en-GB" dirty="0" err="1">
                <a:latin typeface="Twinkl" pitchFamily="50" charset="0"/>
              </a:rPr>
              <a:t>amet</a:t>
            </a:r>
            <a:r>
              <a:rPr lang="en-GB" dirty="0">
                <a:latin typeface="Twinkl" pitchFamily="50" charset="0"/>
              </a:rPr>
              <a:t>, </a:t>
            </a:r>
            <a:r>
              <a:rPr lang="en-GB" dirty="0" err="1">
                <a:latin typeface="Twinkl" pitchFamily="50" charset="0"/>
              </a:rPr>
              <a:t>consectetur</a:t>
            </a:r>
            <a:r>
              <a:rPr lang="en-GB" dirty="0">
                <a:latin typeface="Twinkl" pitchFamily="50" charset="0"/>
              </a:rPr>
              <a:t> </a:t>
            </a:r>
            <a:r>
              <a:rPr lang="en-GB" dirty="0" err="1">
                <a:latin typeface="Twinkl" pitchFamily="50" charset="0"/>
              </a:rPr>
              <a:t>adipiscing</a:t>
            </a:r>
            <a:r>
              <a:rPr lang="en-GB" dirty="0">
                <a:latin typeface="Twinkl" pitchFamily="50" charset="0"/>
              </a:rPr>
              <a:t> </a:t>
            </a:r>
            <a:r>
              <a:rPr lang="en-GB" dirty="0" err="1">
                <a:latin typeface="Twinkl" pitchFamily="50" charset="0"/>
              </a:rPr>
              <a:t>elit</a:t>
            </a:r>
            <a:r>
              <a:rPr lang="en-GB" dirty="0">
                <a:latin typeface="Twinkl" pitchFamily="50" charset="0"/>
              </a:rPr>
              <a:t>.</a:t>
            </a:r>
          </a:p>
          <a:p>
            <a:pPr fontAlgn="auto">
              <a:spcAft>
                <a:spcPts val="0"/>
              </a:spcAft>
              <a:defRPr/>
            </a:pPr>
            <a:r>
              <a:rPr lang="en-GB" dirty="0">
                <a:latin typeface="Twinkl" pitchFamily="50" charset="0"/>
              </a:rPr>
              <a:t>Statement 2</a:t>
            </a:r>
          </a:p>
          <a:p>
            <a:pPr lvl="1" fontAlgn="auto">
              <a:spcAft>
                <a:spcPts val="0"/>
              </a:spcAft>
              <a:defRPr/>
            </a:pPr>
            <a:r>
              <a:rPr lang="en-GB" dirty="0">
                <a:latin typeface="Twinkl" pitchFamily="50" charset="0"/>
              </a:rPr>
              <a:t>Sub statement</a:t>
            </a:r>
          </a:p>
        </p:txBody>
      </p:sp>
      <p:sp>
        <p:nvSpPr>
          <p:cNvPr id="11" name="Content Placeholder 15"/>
          <p:cNvSpPr>
            <a:spLocks noGrp="1"/>
          </p:cNvSpPr>
          <p:nvPr>
            <p:ph idx="1"/>
          </p:nvPr>
        </p:nvSpPr>
        <p:spPr>
          <a:xfrm>
            <a:off x="628650" y="1127760"/>
            <a:ext cx="7886700" cy="1409700"/>
          </a:xfrm>
        </p:spPr>
        <p:txBody>
          <a:bodyPr>
            <a:normAutofit fontScale="92500" lnSpcReduction="10000"/>
          </a:bodyPr>
          <a:lstStyle>
            <a:lvl1pPr>
              <a:defRPr>
                <a:latin typeface="Twinkl" pitchFamily="50" charset="0"/>
              </a:defRPr>
            </a:lvl1pPr>
            <a:lvl2pPr>
              <a:defRPr/>
            </a:lvl2pPr>
          </a:lstStyle>
          <a:p>
            <a:pPr lvl="0"/>
            <a:r>
              <a:rPr lang="en-US"/>
              <a:t>Edit Master text styles</a:t>
            </a:r>
          </a:p>
          <a:p>
            <a:pPr lvl="1"/>
            <a:r>
              <a:rPr lang="en-US"/>
              <a:t>Second level</a:t>
            </a:r>
          </a:p>
          <a:p>
            <a:pPr lvl="2"/>
            <a:r>
              <a:rPr lang="en-US"/>
              <a:t>Third level</a:t>
            </a:r>
          </a:p>
        </p:txBody>
      </p:sp>
    </p:spTree>
    <p:extLst>
      <p:ext uri="{BB962C8B-B14F-4D97-AF65-F5344CB8AC3E}">
        <p14:creationId xmlns:p14="http://schemas.microsoft.com/office/powerpoint/2010/main" val="80219986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End Slide">
    <p:bg>
      <p:bgPr>
        <a:blipFill dpi="0" rotWithShape="0">
          <a:blip r:embed="rId2"/>
          <a:srcRect/>
          <a:stretch>
            <a:fillRect/>
          </a:stretch>
        </a:blipFill>
        <a:effectLst/>
      </p:bgPr>
    </p:bg>
    <p:spTree>
      <p:nvGrpSpPr>
        <p:cNvPr id="1" name=""/>
        <p:cNvGrpSpPr/>
        <p:nvPr/>
      </p:nvGrpSpPr>
      <p:grpSpPr>
        <a:xfrm>
          <a:off x="0" y="0"/>
          <a:ext cx="0" cy="0"/>
          <a:chOff x="0" y="0"/>
          <a:chExt cx="0" cy="0"/>
        </a:xfrm>
      </p:grpSpPr>
      <p:pic>
        <p:nvPicPr>
          <p:cNvPr id="2" name="Picture 3"/>
          <p:cNvPicPr>
            <a:picLocks noChangeAspect="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8523288" y="6196013"/>
            <a:ext cx="576262" cy="581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995580452"/>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1.jpe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7"/>
          <a:srcRect/>
          <a:stretch>
            <a:fillRect/>
          </a:stretch>
        </a:blip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90538" y="695325"/>
            <a:ext cx="8162925" cy="1150938"/>
          </a:xfrm>
          <a:prstGeom prst="roundRect">
            <a:avLst>
              <a:gd name="adj" fmla="val 9639"/>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round/>
                <a:headEnd/>
                <a:tailEnd/>
              </a14:hiddenLine>
            </a:ext>
          </a:extLst>
        </p:spPr>
        <p:txBody>
          <a:bodyPr vert="horz" wrap="square" lIns="252000" tIns="252000" rIns="252000" bIns="252000" numCol="1" anchor="ctr" anchorCtr="1" compatLnSpc="1">
            <a:prstTxWarp prst="textNoShape">
              <a:avLst/>
            </a:prstTxWarp>
          </a:bodyPr>
          <a:lstStyle/>
          <a:p>
            <a:pPr lvl="0"/>
            <a:r>
              <a:rPr lang="en-US" altLang="en-US"/>
              <a:t>Click to edit Master title style</a:t>
            </a:r>
          </a:p>
        </p:txBody>
      </p:sp>
      <p:sp>
        <p:nvSpPr>
          <p:cNvPr id="1027" name="Text Placeholder 2"/>
          <p:cNvSpPr>
            <a:spLocks noGrp="1"/>
          </p:cNvSpPr>
          <p:nvPr>
            <p:ph type="body" idx="1"/>
          </p:nvPr>
        </p:nvSpPr>
        <p:spPr bwMode="auto">
          <a:xfrm>
            <a:off x="490538" y="1957388"/>
            <a:ext cx="8162925" cy="4387850"/>
          </a:xfrm>
          <a:prstGeom prst="roundRect">
            <a:avLst>
              <a:gd name="adj" fmla="val 2583"/>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round/>
                <a:headEnd/>
                <a:tailEnd/>
              </a14:hiddenLine>
            </a:ext>
          </a:extLst>
        </p:spPr>
        <p:txBody>
          <a:bodyPr vert="horz" wrap="square" lIns="252000" tIns="252000" rIns="252000" bIns="252000" numCol="1" anchor="t" anchorCtr="0" compatLnSpc="1">
            <a:prstTxWarp prst="textNoShape">
              <a:avLst/>
            </a:prstTxWarp>
          </a:bodyPr>
          <a:lstStyle/>
          <a:p>
            <a:pPr lvl="0"/>
            <a:r>
              <a:rPr lang="en-US" altLang="en-US"/>
              <a:t>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Tree>
  </p:cSld>
  <p:clrMap bg1="lt1" tx1="dk1" bg2="lt2" tx2="dk2" accent1="accent1" accent2="accent2" accent3="accent3" accent4="accent4" accent5="accent5" accent6="accent6" hlink="hlink" folHlink="folHlink"/>
  <p:sldLayoutIdLst>
    <p:sldLayoutId id="2147483713" r:id="rId1"/>
    <p:sldLayoutId id="2147483714" r:id="rId2"/>
    <p:sldLayoutId id="2147483715" r:id="rId3"/>
    <p:sldLayoutId id="2147483716" r:id="rId4"/>
    <p:sldLayoutId id="2147483717" r:id="rId5"/>
  </p:sldLayoutIdLst>
  <p:txStyles>
    <p:titleStyle>
      <a:lvl1pPr algn="l" rtl="0" eaLnBrk="0" fontAlgn="base" hangingPunct="0">
        <a:lnSpc>
          <a:spcPct val="90000"/>
        </a:lnSpc>
        <a:spcBef>
          <a:spcPct val="0"/>
        </a:spcBef>
        <a:spcAft>
          <a:spcPct val="0"/>
        </a:spcAft>
        <a:defRPr sz="4000" b="1" kern="1200">
          <a:solidFill>
            <a:srgbClr val="1C1C1C"/>
          </a:solidFill>
          <a:latin typeface="Twinkl" pitchFamily="50" charset="0"/>
          <a:ea typeface="+mj-ea"/>
          <a:cs typeface="+mj-cs"/>
        </a:defRPr>
      </a:lvl1pPr>
      <a:lvl2pPr algn="l" rtl="0" eaLnBrk="0" fontAlgn="base" hangingPunct="0">
        <a:lnSpc>
          <a:spcPct val="90000"/>
        </a:lnSpc>
        <a:spcBef>
          <a:spcPct val="0"/>
        </a:spcBef>
        <a:spcAft>
          <a:spcPct val="0"/>
        </a:spcAft>
        <a:defRPr sz="4000" b="1">
          <a:solidFill>
            <a:srgbClr val="1C1C1C"/>
          </a:solidFill>
          <a:latin typeface="Twinkl" pitchFamily="2" charset="0"/>
        </a:defRPr>
      </a:lvl2pPr>
      <a:lvl3pPr algn="l" rtl="0" eaLnBrk="0" fontAlgn="base" hangingPunct="0">
        <a:lnSpc>
          <a:spcPct val="90000"/>
        </a:lnSpc>
        <a:spcBef>
          <a:spcPct val="0"/>
        </a:spcBef>
        <a:spcAft>
          <a:spcPct val="0"/>
        </a:spcAft>
        <a:defRPr sz="4000" b="1">
          <a:solidFill>
            <a:srgbClr val="1C1C1C"/>
          </a:solidFill>
          <a:latin typeface="Twinkl" pitchFamily="2" charset="0"/>
        </a:defRPr>
      </a:lvl3pPr>
      <a:lvl4pPr algn="l" rtl="0" eaLnBrk="0" fontAlgn="base" hangingPunct="0">
        <a:lnSpc>
          <a:spcPct val="90000"/>
        </a:lnSpc>
        <a:spcBef>
          <a:spcPct val="0"/>
        </a:spcBef>
        <a:spcAft>
          <a:spcPct val="0"/>
        </a:spcAft>
        <a:defRPr sz="4000" b="1">
          <a:solidFill>
            <a:srgbClr val="1C1C1C"/>
          </a:solidFill>
          <a:latin typeface="Twinkl" pitchFamily="2" charset="0"/>
        </a:defRPr>
      </a:lvl4pPr>
      <a:lvl5pPr algn="l" rtl="0" eaLnBrk="0" fontAlgn="base" hangingPunct="0">
        <a:lnSpc>
          <a:spcPct val="90000"/>
        </a:lnSpc>
        <a:spcBef>
          <a:spcPct val="0"/>
        </a:spcBef>
        <a:spcAft>
          <a:spcPct val="0"/>
        </a:spcAft>
        <a:defRPr sz="4000" b="1">
          <a:solidFill>
            <a:srgbClr val="1C1C1C"/>
          </a:solidFill>
          <a:latin typeface="Twinkl" pitchFamily="2" charset="0"/>
        </a:defRPr>
      </a:lvl5pPr>
      <a:lvl6pPr marL="457200" algn="l" rtl="0" fontAlgn="base">
        <a:lnSpc>
          <a:spcPct val="90000"/>
        </a:lnSpc>
        <a:spcBef>
          <a:spcPct val="0"/>
        </a:spcBef>
        <a:spcAft>
          <a:spcPct val="0"/>
        </a:spcAft>
        <a:defRPr sz="4000" b="1">
          <a:solidFill>
            <a:srgbClr val="1C1C1C"/>
          </a:solidFill>
          <a:latin typeface="Twinkl" pitchFamily="2" charset="0"/>
        </a:defRPr>
      </a:lvl6pPr>
      <a:lvl7pPr marL="914400" algn="l" rtl="0" fontAlgn="base">
        <a:lnSpc>
          <a:spcPct val="90000"/>
        </a:lnSpc>
        <a:spcBef>
          <a:spcPct val="0"/>
        </a:spcBef>
        <a:spcAft>
          <a:spcPct val="0"/>
        </a:spcAft>
        <a:defRPr sz="4000" b="1">
          <a:solidFill>
            <a:srgbClr val="1C1C1C"/>
          </a:solidFill>
          <a:latin typeface="Twinkl" pitchFamily="2" charset="0"/>
        </a:defRPr>
      </a:lvl7pPr>
      <a:lvl8pPr marL="1371600" algn="l" rtl="0" fontAlgn="base">
        <a:lnSpc>
          <a:spcPct val="90000"/>
        </a:lnSpc>
        <a:spcBef>
          <a:spcPct val="0"/>
        </a:spcBef>
        <a:spcAft>
          <a:spcPct val="0"/>
        </a:spcAft>
        <a:defRPr sz="4000" b="1">
          <a:solidFill>
            <a:srgbClr val="1C1C1C"/>
          </a:solidFill>
          <a:latin typeface="Twinkl" pitchFamily="2" charset="0"/>
        </a:defRPr>
      </a:lvl8pPr>
      <a:lvl9pPr marL="1828800" algn="l" rtl="0" fontAlgn="base">
        <a:lnSpc>
          <a:spcPct val="90000"/>
        </a:lnSpc>
        <a:spcBef>
          <a:spcPct val="0"/>
        </a:spcBef>
        <a:spcAft>
          <a:spcPct val="0"/>
        </a:spcAft>
        <a:defRPr sz="4000" b="1">
          <a:solidFill>
            <a:srgbClr val="1C1C1C"/>
          </a:solidFill>
          <a:latin typeface="Twinkl" pitchFamily="2" charset="0"/>
        </a:defRPr>
      </a:lvl9pPr>
    </p:titleStyle>
    <p:bodyStyle>
      <a:lvl1pPr marL="228600" indent="-228600" algn="l" rtl="0" eaLnBrk="0" fontAlgn="base" hangingPunct="0">
        <a:lnSpc>
          <a:spcPct val="90000"/>
        </a:lnSpc>
        <a:spcBef>
          <a:spcPts val="1000"/>
        </a:spcBef>
        <a:spcAft>
          <a:spcPct val="0"/>
        </a:spcAft>
        <a:buFont typeface="Arial" panose="020B0604020202020204" pitchFamily="34" charset="0"/>
        <a:buChar char="•"/>
        <a:defRPr kern="1200">
          <a:solidFill>
            <a:srgbClr val="1C1C1C"/>
          </a:solidFill>
          <a:latin typeface="Twinkl" pitchFamily="50" charset="0"/>
          <a:ea typeface="Sassoon Infant Rg" panose="02000503030000020003" pitchFamily="50" charset="0"/>
          <a:cs typeface="Sassoon Infant Rg" panose="02000503030000020003" pitchFamily="50" charset="0"/>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1600" kern="1200">
          <a:solidFill>
            <a:srgbClr val="1C1C1C"/>
          </a:solidFill>
          <a:latin typeface="Twinkl" pitchFamily="50" charset="0"/>
          <a:ea typeface="Sassoon Infant Rg" panose="02000503030000020003" pitchFamily="50" charset="0"/>
          <a:cs typeface="Sassoon Infant Rg" panose="02000503030000020003" pitchFamily="50" charset="0"/>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1400" kern="1200">
          <a:solidFill>
            <a:srgbClr val="1C1C1C"/>
          </a:solidFill>
          <a:latin typeface="Twinkl" pitchFamily="50" charset="0"/>
          <a:ea typeface="Sassoon Infant Rg" panose="02000503030000020003" pitchFamily="50" charset="0"/>
          <a:cs typeface="Sassoon Infant Rg" panose="02000503030000020003" pitchFamily="50" charset="0"/>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sz="1400" kern="1200">
          <a:solidFill>
            <a:srgbClr val="1C1C1C"/>
          </a:solidFill>
          <a:latin typeface="Twinkl" pitchFamily="50" charset="0"/>
          <a:ea typeface="Sassoon Infant Rg" panose="02000503030000020003" pitchFamily="50" charset="0"/>
          <a:cs typeface="Sassoon Infant Rg" panose="02000503030000020003" pitchFamily="50" charset="0"/>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sz="1400" kern="1200">
          <a:solidFill>
            <a:srgbClr val="1C1C1C"/>
          </a:solidFill>
          <a:latin typeface="Twinkl" pitchFamily="50" charset="0"/>
          <a:ea typeface="Sassoon Infant Rg" panose="02000503030000020003" pitchFamily="50" charset="0"/>
          <a:cs typeface="Sassoon Infant Rg" panose="02000503030000020003" pitchFamily="50"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png"/><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hyperlink" Target="http://www.bbc.co.uk/news/av/science-environment-34883623/sleeping-quarters-on-the-iss" TargetMode="External"/><Relationship Id="rId1" Type="http://schemas.openxmlformats.org/officeDocument/2006/relationships/slideLayout" Target="../slideLayouts/slideLayout3.xml"/><Relationship Id="rId4" Type="http://schemas.openxmlformats.org/officeDocument/2006/relationships/image" Target="../media/image12.png"/></Relationships>
</file>

<file path=ppt/slides/_rels/slide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jpeg"/><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jpeg"/><Relationship Id="rId1" Type="http://schemas.openxmlformats.org/officeDocument/2006/relationships/slideLayout" Target="../slideLayouts/slideLayout3.xml"/><Relationship Id="rId4" Type="http://schemas.openxmlformats.org/officeDocument/2006/relationships/image" Target="../media/image17.png"/></Relationships>
</file>

<file path=ppt/slides/_rels/slide9.xml.rels><?xml version="1.0" encoding="UTF-8" standalone="yes"?>
<Relationships xmlns="http://schemas.openxmlformats.org/package/2006/relationships"><Relationship Id="rId3" Type="http://schemas.openxmlformats.org/officeDocument/2006/relationships/hyperlink" Target="https://www.bbc.co.uk/newsround/35367139" TargetMode="External"/><Relationship Id="rId2" Type="http://schemas.openxmlformats.org/officeDocument/2006/relationships/image" Target="../media/image18.png"/><Relationship Id="rId1" Type="http://schemas.openxmlformats.org/officeDocument/2006/relationships/slideLayout" Target="../slideLayouts/slideLayout3.xml"/><Relationship Id="rId5" Type="http://schemas.openxmlformats.org/officeDocument/2006/relationships/image" Target="../media/image20.png"/><Relationship Id="rId4" Type="http://schemas.openxmlformats.org/officeDocument/2006/relationships/image" Target="../media/image19.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0007600" y="2074863"/>
            <a:ext cx="1698625" cy="1677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0" presetClass="path" presetSubtype="0" accel="50000" decel="50000" fill="hold" nodeType="withEffect">
                                  <p:stCondLst>
                                    <p:cond delay="750"/>
                                  </p:stCondLst>
                                  <p:childTnLst>
                                    <p:animMotion origin="layout" path="M -0.08889 -0.12246 L -0.08889 -0.12246 C -0.09323 -0.12454 -0.09757 -0.12639 -0.10174 -0.12871 C -0.10382 -0.12986 -0.10591 -0.13125 -0.10799 -0.13287 C -0.10973 -0.13426 -0.11111 -0.13611 -0.11285 -0.13704 C -0.11476 -0.1382 -0.11702 -0.13866 -0.1191 -0.13935 C -0.12934 -0.14931 -0.12309 -0.14398 -0.1382 -0.15417 C -0.14028 -0.15556 -0.14271 -0.15648 -0.14462 -0.15833 C -0.1467 -0.16042 -0.14879 -0.16273 -0.15087 -0.16458 C -0.154 -0.16759 -0.15764 -0.16945 -0.16042 -0.17315 C -0.16875 -0.18426 -0.16407 -0.18009 -0.17466 -0.18588 C -0.18473 -0.19931 -0.17865 -0.1919 -0.19375 -0.20695 C -0.19584 -0.20903 -0.19775 -0.21181 -0.20018 -0.21343 C -0.20226 -0.21482 -0.20452 -0.21574 -0.20643 -0.21759 C -0.20834 -0.21921 -0.20955 -0.22199 -0.21129 -0.22384 C -0.21736 -0.23102 -0.21598 -0.22963 -0.2224 -0.23241 C -0.23386 -0.24259 -0.21927 -0.23009 -0.23351 -0.24074 C -0.24202 -0.24746 -0.2342 -0.24329 -0.24289 -0.24722 C -0.26094 -0.26528 -0.2382 -0.24329 -0.25573 -0.25787 C -0.25799 -0.25972 -0.25973 -0.26227 -0.26198 -0.26412 C -0.26754 -0.26875 -0.26858 -0.26852 -0.27466 -0.27037 C -0.27691 -0.27199 -0.279 -0.27315 -0.28108 -0.27477 C -0.28264 -0.27593 -0.2842 -0.27778 -0.28577 -0.27894 C -0.28993 -0.28195 -0.29861 -0.2875 -0.29861 -0.2875 C -0.30018 -0.28958 -0.30157 -0.2919 -0.3033 -0.29375 C -0.30625 -0.29699 -0.30973 -0.29931 -0.31285 -0.30232 C -0.31441 -0.30371 -0.31615 -0.30463 -0.31754 -0.30648 C -0.32136 -0.31134 -0.32448 -0.31713 -0.32865 -0.3213 C -0.33073 -0.32338 -0.33299 -0.32523 -0.33507 -0.32755 C -0.35052 -0.34537 -0.32761 -0.32176 -0.34618 -0.34028 C -0.34723 -0.34236 -0.34792 -0.34491 -0.34931 -0.34676 C -0.3507 -0.34838 -0.35295 -0.34884 -0.35417 -0.35093 C -0.35521 -0.35255 -0.35452 -0.35556 -0.35573 -0.35718 C -0.35782 -0.36019 -0.36094 -0.36158 -0.36355 -0.36366 C -0.36407 -0.36574 -0.36424 -0.36829 -0.36528 -0.36991 C -0.36632 -0.37199 -0.36858 -0.37246 -0.36997 -0.37408 C -0.37223 -0.37685 -0.37431 -0.37963 -0.37639 -0.38264 C -0.37813 -0.38519 -0.37934 -0.38843 -0.38108 -0.39121 C -0.38507 -0.39722 -0.38716 -0.39884 -0.39219 -0.40371 C -0.39271 -0.40602 -0.39289 -0.40833 -0.39375 -0.41019 C -0.39601 -0.41458 -0.40434 -0.42246 -0.40643 -0.42477 C -0.40816 -0.42662 -0.40938 -0.4294 -0.41129 -0.43102 C -0.4132 -0.43287 -0.41563 -0.43357 -0.41754 -0.43542 C -0.43872 -0.45533 -0.42605 -0.44908 -0.4382 -0.4544 C -0.44028 -0.45648 -0.44254 -0.45833 -0.44462 -0.46065 C -0.44636 -0.46273 -0.4474 -0.46551 -0.44931 -0.46713 C -0.4507 -0.46829 -0.45261 -0.46852 -0.45417 -0.46921 C -0.46094 -0.47546 -0.46806 -0.48148 -0.47483 -0.4882 C -0.47691 -0.49028 -0.47917 -0.49236 -0.48108 -0.49468 C -0.48282 -0.49653 -0.48403 -0.49931 -0.48594 -0.50093 C -0.48733 -0.50208 -0.48907 -0.50232 -0.49063 -0.50301 C -0.49323 -0.5044 -0.49618 -0.50533 -0.49861 -0.50718 C -0.50243 -0.51042 -0.50608 -0.51412 -0.50973 -0.51783 C -0.51146 -0.51968 -0.51268 -0.52222 -0.51441 -0.52431 C -0.51598 -0.52593 -0.51771 -0.52685 -0.51927 -0.52847 C -0.52084 -0.53033 -0.52205 -0.5331 -0.52396 -0.53472 C -0.52691 -0.5375 -0.53056 -0.53866 -0.53351 -0.54121 C -0.53629 -0.54352 -0.53855 -0.54699 -0.5415 -0.54954 C -0.54653 -0.55417 -0.55243 -0.55741 -0.5573 -0.56227 C -0.55868 -0.56366 -0.56615 -0.5713 -0.56841 -0.57292 C -0.56997 -0.57384 -0.57153 -0.57431 -0.57309 -0.575 C -0.57483 -0.57708 -0.57605 -0.57986 -0.57795 -0.58125 C -0.58091 -0.58357 -0.58438 -0.5838 -0.5875 -0.58565 C -0.58959 -0.58681 -0.59167 -0.58866 -0.59375 -0.58982 C -0.59532 -0.59074 -0.59705 -0.59097 -0.59861 -0.5919 C -0.60035 -0.59306 -0.60157 -0.59491 -0.6033 -0.59607 C -0.61407 -0.60324 -0.60122 -0.59144 -0.61441 -0.60255 C -0.61667 -0.6044 -0.61841 -0.60718 -0.62084 -0.6088 C -0.63143 -0.61597 -0.62431 -0.60718 -0.62865 -0.6132 L -0.62865 -0.6132 " pathEditMode="relative" ptsTypes="AAAAAAAAAAAAAAAAAAAAAAAAAAAAAAAAAAAAAAAAAAAAAAAAAAAAAAAAAAAAAAAAAAAAAA">
                                      <p:cBhvr>
                                        <p:cTn id="6" dur="6000" fill="hold"/>
                                        <p:tgtEl>
                                          <p:spTgt spid="4"/>
                                        </p:tgtEl>
                                        <p:attrNameLst>
                                          <p:attrName>ppt_x</p:attrName>
                                          <p:attrName>ppt_y</p:attrName>
                                        </p:attrNameLst>
                                      </p:cBhvr>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Rounded Corners 2"/>
          <p:cNvSpPr/>
          <p:nvPr/>
        </p:nvSpPr>
        <p:spPr>
          <a:xfrm>
            <a:off x="755650" y="2724150"/>
            <a:ext cx="2549525" cy="2381250"/>
          </a:xfrm>
          <a:prstGeom prst="roundRect">
            <a:avLst>
              <a:gd name="adj" fmla="val 7771"/>
            </a:avLst>
          </a:prstGeom>
          <a:noFill/>
          <a:ln w="28575">
            <a:solidFill>
              <a:srgbClr val="653B9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r>
              <a:rPr lang="en-GB" dirty="0">
                <a:solidFill>
                  <a:schemeClr val="tx1"/>
                </a:solidFill>
                <a:latin typeface="Twinkl SemiBold" pitchFamily="2" charset="0"/>
              </a:rPr>
              <a:t>The term astronaut means ‘sailor amongst the stars’.</a:t>
            </a:r>
          </a:p>
        </p:txBody>
      </p:sp>
      <p:sp>
        <p:nvSpPr>
          <p:cNvPr id="10243" name="Title 20"/>
          <p:cNvSpPr>
            <a:spLocks noGrp="1"/>
          </p:cNvSpPr>
          <p:nvPr>
            <p:ph type="title"/>
          </p:nvPr>
        </p:nvSpPr>
        <p:spPr>
          <a:xfrm>
            <a:off x="457200" y="479425"/>
            <a:ext cx="8220075" cy="993775"/>
          </a:xfrm>
        </p:spPr>
        <p:txBody>
          <a:bodyPr/>
          <a:lstStyle/>
          <a:p>
            <a:pPr eaLnBrk="1" hangingPunct="1"/>
            <a:r>
              <a:rPr lang="en-GB" altLang="en-US" dirty="0"/>
              <a:t>Astronauts</a:t>
            </a:r>
            <a:r>
              <a:rPr lang="en-GB" altLang="en-US" sz="3600" dirty="0"/>
              <a:t> </a:t>
            </a:r>
          </a:p>
        </p:txBody>
      </p:sp>
      <p:sp>
        <p:nvSpPr>
          <p:cNvPr id="10244" name="Rectangle 4"/>
          <p:cNvSpPr>
            <a:spLocks noChangeArrowheads="1"/>
          </p:cNvSpPr>
          <p:nvPr/>
        </p:nvSpPr>
        <p:spPr bwMode="auto">
          <a:xfrm>
            <a:off x="755650" y="1514475"/>
            <a:ext cx="7632700" cy="698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72000" rIns="0" bIns="72000">
            <a:spAutoFit/>
          </a:bodyPr>
          <a:lstStyle>
            <a:lvl1pPr>
              <a:lnSpc>
                <a:spcPct val="90000"/>
              </a:lnSpc>
              <a:spcBef>
                <a:spcPts val="1000"/>
              </a:spcBef>
              <a:buFont typeface="Arial" panose="020B0604020202020204" pitchFamily="34" charset="0"/>
              <a:buChar char="•"/>
              <a:defRPr>
                <a:solidFill>
                  <a:srgbClr val="1C1C1C"/>
                </a:solidFill>
                <a:latin typeface="Twinkl" pitchFamily="2" charset="0"/>
                <a:ea typeface="Sassoon Infant Rg" panose="02000503030000020003" pitchFamily="50" charset="0"/>
                <a:cs typeface="Sassoon Infant Rg" panose="02000503030000020003" pitchFamily="50" charset="0"/>
              </a:defRPr>
            </a:lvl1pPr>
            <a:lvl2pPr marL="742950" indent="-285750">
              <a:lnSpc>
                <a:spcPct val="90000"/>
              </a:lnSpc>
              <a:spcBef>
                <a:spcPts val="500"/>
              </a:spcBef>
              <a:buFont typeface="Arial" panose="020B0604020202020204" pitchFamily="34" charset="0"/>
              <a:buChar char="•"/>
              <a:defRPr sz="1600">
                <a:solidFill>
                  <a:srgbClr val="1C1C1C"/>
                </a:solidFill>
                <a:latin typeface="Twinkl" pitchFamily="2" charset="0"/>
                <a:ea typeface="Sassoon Infant Rg" panose="02000503030000020003" pitchFamily="50" charset="0"/>
                <a:cs typeface="Sassoon Infant Rg" panose="02000503030000020003" pitchFamily="50" charset="0"/>
              </a:defRPr>
            </a:lvl2pPr>
            <a:lvl3pPr marL="1143000" indent="-228600">
              <a:lnSpc>
                <a:spcPct val="90000"/>
              </a:lnSpc>
              <a:spcBef>
                <a:spcPts val="500"/>
              </a:spcBef>
              <a:buFont typeface="Arial" panose="020B0604020202020204" pitchFamily="34" charset="0"/>
              <a:buChar char="•"/>
              <a:defRPr sz="1400">
                <a:solidFill>
                  <a:srgbClr val="1C1C1C"/>
                </a:solidFill>
                <a:latin typeface="Twinkl" pitchFamily="2" charset="0"/>
                <a:ea typeface="Sassoon Infant Rg" panose="02000503030000020003" pitchFamily="50" charset="0"/>
                <a:cs typeface="Sassoon Infant Rg" panose="02000503030000020003" pitchFamily="50" charset="0"/>
              </a:defRPr>
            </a:lvl3pPr>
            <a:lvl4pPr marL="1600200" indent="-228600">
              <a:lnSpc>
                <a:spcPct val="90000"/>
              </a:lnSpc>
              <a:spcBef>
                <a:spcPts val="500"/>
              </a:spcBef>
              <a:buFont typeface="Arial" panose="020B0604020202020204" pitchFamily="34" charset="0"/>
              <a:buChar char="•"/>
              <a:defRPr sz="1400">
                <a:solidFill>
                  <a:srgbClr val="1C1C1C"/>
                </a:solidFill>
                <a:latin typeface="Twinkl" pitchFamily="2" charset="0"/>
                <a:ea typeface="Sassoon Infant Rg" panose="02000503030000020003" pitchFamily="50" charset="0"/>
                <a:cs typeface="Sassoon Infant Rg" panose="02000503030000020003" pitchFamily="50" charset="0"/>
              </a:defRPr>
            </a:lvl4pPr>
            <a:lvl5pPr marL="2057400" indent="-228600">
              <a:lnSpc>
                <a:spcPct val="90000"/>
              </a:lnSpc>
              <a:spcBef>
                <a:spcPts val="500"/>
              </a:spcBef>
              <a:buFont typeface="Arial" panose="020B0604020202020204" pitchFamily="34" charset="0"/>
              <a:buChar char="•"/>
              <a:defRPr sz="1400">
                <a:solidFill>
                  <a:srgbClr val="1C1C1C"/>
                </a:solidFill>
                <a:latin typeface="Twinkl" pitchFamily="2" charset="0"/>
                <a:ea typeface="Sassoon Infant Rg" panose="02000503030000020003" pitchFamily="50" charset="0"/>
                <a:cs typeface="Sassoon Infant Rg" panose="02000503030000020003" pitchFamily="50"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sz="1400">
                <a:solidFill>
                  <a:srgbClr val="1C1C1C"/>
                </a:solidFill>
                <a:latin typeface="Twinkl" pitchFamily="2" charset="0"/>
                <a:ea typeface="Sassoon Infant Rg" panose="02000503030000020003" pitchFamily="50" charset="0"/>
                <a:cs typeface="Sassoon Infant Rg" panose="02000503030000020003" pitchFamily="50"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sz="1400">
                <a:solidFill>
                  <a:srgbClr val="1C1C1C"/>
                </a:solidFill>
                <a:latin typeface="Twinkl" pitchFamily="2" charset="0"/>
                <a:ea typeface="Sassoon Infant Rg" panose="02000503030000020003" pitchFamily="50" charset="0"/>
                <a:cs typeface="Sassoon Infant Rg" panose="02000503030000020003" pitchFamily="50"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sz="1400">
                <a:solidFill>
                  <a:srgbClr val="1C1C1C"/>
                </a:solidFill>
                <a:latin typeface="Twinkl" pitchFamily="2" charset="0"/>
                <a:ea typeface="Sassoon Infant Rg" panose="02000503030000020003" pitchFamily="50" charset="0"/>
                <a:cs typeface="Sassoon Infant Rg" panose="02000503030000020003" pitchFamily="50"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sz="1400">
                <a:solidFill>
                  <a:srgbClr val="1C1C1C"/>
                </a:solidFill>
                <a:latin typeface="Twinkl" pitchFamily="2" charset="0"/>
                <a:ea typeface="Sassoon Infant Rg" panose="02000503030000020003" pitchFamily="50" charset="0"/>
                <a:cs typeface="Sassoon Infant Rg" panose="02000503030000020003" pitchFamily="50" charset="0"/>
              </a:defRPr>
            </a:lvl9pPr>
          </a:lstStyle>
          <a:p>
            <a:pPr eaLnBrk="1" hangingPunct="1">
              <a:lnSpc>
                <a:spcPct val="100000"/>
              </a:lnSpc>
              <a:spcBef>
                <a:spcPct val="0"/>
              </a:spcBef>
              <a:buFontTx/>
              <a:buNone/>
            </a:pPr>
            <a:r>
              <a:rPr lang="en-GB" altLang="en-US">
                <a:solidFill>
                  <a:schemeClr val="tx1"/>
                </a:solidFill>
              </a:rPr>
              <a:t>An astronaut is someone who is trained to travel in a spacecraft, live in space and carry out scientific experiments. </a:t>
            </a:r>
          </a:p>
        </p:txBody>
      </p:sp>
      <p:sp>
        <p:nvSpPr>
          <p:cNvPr id="11" name="Rectangle: Rounded Corners 10"/>
          <p:cNvSpPr/>
          <p:nvPr/>
        </p:nvSpPr>
        <p:spPr>
          <a:xfrm>
            <a:off x="755650" y="2486025"/>
            <a:ext cx="2549525" cy="476250"/>
          </a:xfrm>
          <a:prstGeom prst="roundRect">
            <a:avLst>
              <a:gd name="adj" fmla="val 32134"/>
            </a:avLst>
          </a:prstGeom>
          <a:solidFill>
            <a:srgbClr val="7768AD"/>
          </a:solidFill>
          <a:ln w="28575">
            <a:solidFill>
              <a:srgbClr val="4A358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r>
              <a:rPr lang="en-GB" sz="1600" b="1" dirty="0">
                <a:solidFill>
                  <a:schemeClr val="bg1"/>
                </a:solidFill>
              </a:rPr>
              <a:t>     </a:t>
            </a:r>
            <a:r>
              <a:rPr lang="en-GB" b="1" dirty="0">
                <a:solidFill>
                  <a:schemeClr val="bg1"/>
                </a:solidFill>
              </a:rPr>
              <a:t>Did you know?</a:t>
            </a:r>
            <a:endParaRPr lang="en-GB" sz="1600" b="1" dirty="0">
              <a:solidFill>
                <a:schemeClr val="bg1"/>
              </a:solidFill>
            </a:endParaRPr>
          </a:p>
        </p:txBody>
      </p:sp>
      <p:grpSp>
        <p:nvGrpSpPr>
          <p:cNvPr id="7" name="Question Mark Button"/>
          <p:cNvGrpSpPr>
            <a:grpSpLocks/>
          </p:cNvGrpSpPr>
          <p:nvPr/>
        </p:nvGrpSpPr>
        <p:grpSpPr bwMode="auto">
          <a:xfrm>
            <a:off x="569913" y="2271713"/>
            <a:ext cx="731837" cy="831850"/>
            <a:chOff x="569913" y="2271713"/>
            <a:chExt cx="731837" cy="831850"/>
          </a:xfrm>
        </p:grpSpPr>
        <p:sp>
          <p:nvSpPr>
            <p:cNvPr id="2" name="Question Mark"/>
            <p:cNvSpPr/>
            <p:nvPr/>
          </p:nvSpPr>
          <p:spPr>
            <a:xfrm>
              <a:off x="569913" y="2320925"/>
              <a:ext cx="731837" cy="731838"/>
            </a:xfrm>
            <a:prstGeom prst="ellipse">
              <a:avLst/>
            </a:prstGeom>
            <a:solidFill>
              <a:srgbClr val="2DB6BC"/>
            </a:solidFill>
            <a:ln w="28575">
              <a:solidFill>
                <a:srgbClr val="009184"/>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GB" dirty="0"/>
            </a:p>
          </p:txBody>
        </p:sp>
        <p:sp>
          <p:nvSpPr>
            <p:cNvPr id="10250" name="TextBox 12"/>
            <p:cNvSpPr txBox="1">
              <a:spLocks noChangeArrowheads="1"/>
            </p:cNvSpPr>
            <p:nvPr/>
          </p:nvSpPr>
          <p:spPr bwMode="auto">
            <a:xfrm>
              <a:off x="687388" y="2271713"/>
              <a:ext cx="363537" cy="83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a:solidFill>
                    <a:srgbClr val="1C1C1C"/>
                  </a:solidFill>
                  <a:latin typeface="Twinkl" pitchFamily="2" charset="0"/>
                  <a:ea typeface="Sassoon Infant Rg" panose="02000503030000020003" pitchFamily="50" charset="0"/>
                  <a:cs typeface="Sassoon Infant Rg" panose="02000503030000020003" pitchFamily="50" charset="0"/>
                </a:defRPr>
              </a:lvl1pPr>
              <a:lvl2pPr marL="742950" indent="-285750">
                <a:lnSpc>
                  <a:spcPct val="90000"/>
                </a:lnSpc>
                <a:spcBef>
                  <a:spcPts val="500"/>
                </a:spcBef>
                <a:buFont typeface="Arial" panose="020B0604020202020204" pitchFamily="34" charset="0"/>
                <a:buChar char="•"/>
                <a:defRPr sz="1600">
                  <a:solidFill>
                    <a:srgbClr val="1C1C1C"/>
                  </a:solidFill>
                  <a:latin typeface="Twinkl" pitchFamily="2" charset="0"/>
                  <a:ea typeface="Sassoon Infant Rg" panose="02000503030000020003" pitchFamily="50" charset="0"/>
                  <a:cs typeface="Sassoon Infant Rg" panose="02000503030000020003" pitchFamily="50" charset="0"/>
                </a:defRPr>
              </a:lvl2pPr>
              <a:lvl3pPr marL="1143000" indent="-228600">
                <a:lnSpc>
                  <a:spcPct val="90000"/>
                </a:lnSpc>
                <a:spcBef>
                  <a:spcPts val="500"/>
                </a:spcBef>
                <a:buFont typeface="Arial" panose="020B0604020202020204" pitchFamily="34" charset="0"/>
                <a:buChar char="•"/>
                <a:defRPr sz="1400">
                  <a:solidFill>
                    <a:srgbClr val="1C1C1C"/>
                  </a:solidFill>
                  <a:latin typeface="Twinkl" pitchFamily="2" charset="0"/>
                  <a:ea typeface="Sassoon Infant Rg" panose="02000503030000020003" pitchFamily="50" charset="0"/>
                  <a:cs typeface="Sassoon Infant Rg" panose="02000503030000020003" pitchFamily="50" charset="0"/>
                </a:defRPr>
              </a:lvl3pPr>
              <a:lvl4pPr marL="1600200" indent="-228600">
                <a:lnSpc>
                  <a:spcPct val="90000"/>
                </a:lnSpc>
                <a:spcBef>
                  <a:spcPts val="500"/>
                </a:spcBef>
                <a:buFont typeface="Arial" panose="020B0604020202020204" pitchFamily="34" charset="0"/>
                <a:buChar char="•"/>
                <a:defRPr sz="1400">
                  <a:solidFill>
                    <a:srgbClr val="1C1C1C"/>
                  </a:solidFill>
                  <a:latin typeface="Twinkl" pitchFamily="2" charset="0"/>
                  <a:ea typeface="Sassoon Infant Rg" panose="02000503030000020003" pitchFamily="50" charset="0"/>
                  <a:cs typeface="Sassoon Infant Rg" panose="02000503030000020003" pitchFamily="50" charset="0"/>
                </a:defRPr>
              </a:lvl4pPr>
              <a:lvl5pPr marL="2057400" indent="-228600">
                <a:lnSpc>
                  <a:spcPct val="90000"/>
                </a:lnSpc>
                <a:spcBef>
                  <a:spcPts val="500"/>
                </a:spcBef>
                <a:buFont typeface="Arial" panose="020B0604020202020204" pitchFamily="34" charset="0"/>
                <a:buChar char="•"/>
                <a:defRPr sz="1400">
                  <a:solidFill>
                    <a:srgbClr val="1C1C1C"/>
                  </a:solidFill>
                  <a:latin typeface="Twinkl" pitchFamily="2" charset="0"/>
                  <a:ea typeface="Sassoon Infant Rg" panose="02000503030000020003" pitchFamily="50" charset="0"/>
                  <a:cs typeface="Sassoon Infant Rg" panose="02000503030000020003" pitchFamily="50"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sz="1400">
                  <a:solidFill>
                    <a:srgbClr val="1C1C1C"/>
                  </a:solidFill>
                  <a:latin typeface="Twinkl" pitchFamily="2" charset="0"/>
                  <a:ea typeface="Sassoon Infant Rg" panose="02000503030000020003" pitchFamily="50" charset="0"/>
                  <a:cs typeface="Sassoon Infant Rg" panose="02000503030000020003" pitchFamily="50"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sz="1400">
                  <a:solidFill>
                    <a:srgbClr val="1C1C1C"/>
                  </a:solidFill>
                  <a:latin typeface="Twinkl" pitchFamily="2" charset="0"/>
                  <a:ea typeface="Sassoon Infant Rg" panose="02000503030000020003" pitchFamily="50" charset="0"/>
                  <a:cs typeface="Sassoon Infant Rg" panose="02000503030000020003" pitchFamily="50"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sz="1400">
                  <a:solidFill>
                    <a:srgbClr val="1C1C1C"/>
                  </a:solidFill>
                  <a:latin typeface="Twinkl" pitchFamily="2" charset="0"/>
                  <a:ea typeface="Sassoon Infant Rg" panose="02000503030000020003" pitchFamily="50" charset="0"/>
                  <a:cs typeface="Sassoon Infant Rg" panose="02000503030000020003" pitchFamily="50"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sz="1400">
                  <a:solidFill>
                    <a:srgbClr val="1C1C1C"/>
                  </a:solidFill>
                  <a:latin typeface="Twinkl" pitchFamily="2" charset="0"/>
                  <a:ea typeface="Sassoon Infant Rg" panose="02000503030000020003" pitchFamily="50" charset="0"/>
                  <a:cs typeface="Sassoon Infant Rg" panose="02000503030000020003" pitchFamily="50" charset="0"/>
                </a:defRPr>
              </a:lvl9pPr>
            </a:lstStyle>
            <a:p>
              <a:pPr eaLnBrk="1" hangingPunct="1">
                <a:lnSpc>
                  <a:spcPct val="100000"/>
                </a:lnSpc>
                <a:spcBef>
                  <a:spcPct val="0"/>
                </a:spcBef>
                <a:buFontTx/>
                <a:buNone/>
              </a:pPr>
              <a:r>
                <a:rPr lang="en-GB" altLang="en-US" sz="4800" b="1">
                  <a:solidFill>
                    <a:schemeClr val="bg1"/>
                  </a:solidFill>
                </a:rPr>
                <a:t>?</a:t>
              </a:r>
            </a:p>
          </p:txBody>
        </p:sp>
      </p:grpSp>
      <p:pic>
        <p:nvPicPr>
          <p:cNvPr id="5" name="Picture 4"/>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3530600" y="2486025"/>
            <a:ext cx="4948238" cy="3294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Box 5"/>
          <p:cNvSpPr txBox="1">
            <a:spLocks noChangeArrowheads="1"/>
          </p:cNvSpPr>
          <p:nvPr/>
        </p:nvSpPr>
        <p:spPr bwMode="auto">
          <a:xfrm>
            <a:off x="868363" y="3060700"/>
            <a:ext cx="23622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a:solidFill>
                  <a:srgbClr val="1C1C1C"/>
                </a:solidFill>
                <a:latin typeface="Twinkl" pitchFamily="2" charset="0"/>
                <a:ea typeface="Sassoon Infant Rg" panose="02000503030000020003" pitchFamily="50" charset="0"/>
                <a:cs typeface="Sassoon Infant Rg" panose="02000503030000020003" pitchFamily="50" charset="0"/>
              </a:defRPr>
            </a:lvl1pPr>
            <a:lvl2pPr marL="742950" indent="-285750">
              <a:lnSpc>
                <a:spcPct val="90000"/>
              </a:lnSpc>
              <a:spcBef>
                <a:spcPts val="500"/>
              </a:spcBef>
              <a:buFont typeface="Arial" panose="020B0604020202020204" pitchFamily="34" charset="0"/>
              <a:buChar char="•"/>
              <a:defRPr sz="1600">
                <a:solidFill>
                  <a:srgbClr val="1C1C1C"/>
                </a:solidFill>
                <a:latin typeface="Twinkl" pitchFamily="2" charset="0"/>
                <a:ea typeface="Sassoon Infant Rg" panose="02000503030000020003" pitchFamily="50" charset="0"/>
                <a:cs typeface="Sassoon Infant Rg" panose="02000503030000020003" pitchFamily="50" charset="0"/>
              </a:defRPr>
            </a:lvl2pPr>
            <a:lvl3pPr marL="1143000" indent="-228600">
              <a:lnSpc>
                <a:spcPct val="90000"/>
              </a:lnSpc>
              <a:spcBef>
                <a:spcPts val="500"/>
              </a:spcBef>
              <a:buFont typeface="Arial" panose="020B0604020202020204" pitchFamily="34" charset="0"/>
              <a:buChar char="•"/>
              <a:defRPr sz="1400">
                <a:solidFill>
                  <a:srgbClr val="1C1C1C"/>
                </a:solidFill>
                <a:latin typeface="Twinkl" pitchFamily="2" charset="0"/>
                <a:ea typeface="Sassoon Infant Rg" panose="02000503030000020003" pitchFamily="50" charset="0"/>
                <a:cs typeface="Sassoon Infant Rg" panose="02000503030000020003" pitchFamily="50" charset="0"/>
              </a:defRPr>
            </a:lvl3pPr>
            <a:lvl4pPr marL="1600200" indent="-228600">
              <a:lnSpc>
                <a:spcPct val="90000"/>
              </a:lnSpc>
              <a:spcBef>
                <a:spcPts val="500"/>
              </a:spcBef>
              <a:buFont typeface="Arial" panose="020B0604020202020204" pitchFamily="34" charset="0"/>
              <a:buChar char="•"/>
              <a:defRPr sz="1400">
                <a:solidFill>
                  <a:srgbClr val="1C1C1C"/>
                </a:solidFill>
                <a:latin typeface="Twinkl" pitchFamily="2" charset="0"/>
                <a:ea typeface="Sassoon Infant Rg" panose="02000503030000020003" pitchFamily="50" charset="0"/>
                <a:cs typeface="Sassoon Infant Rg" panose="02000503030000020003" pitchFamily="50" charset="0"/>
              </a:defRPr>
            </a:lvl4pPr>
            <a:lvl5pPr marL="2057400" indent="-228600">
              <a:lnSpc>
                <a:spcPct val="90000"/>
              </a:lnSpc>
              <a:spcBef>
                <a:spcPts val="500"/>
              </a:spcBef>
              <a:buFont typeface="Arial" panose="020B0604020202020204" pitchFamily="34" charset="0"/>
              <a:buChar char="•"/>
              <a:defRPr sz="1400">
                <a:solidFill>
                  <a:srgbClr val="1C1C1C"/>
                </a:solidFill>
                <a:latin typeface="Twinkl" pitchFamily="2" charset="0"/>
                <a:ea typeface="Sassoon Infant Rg" panose="02000503030000020003" pitchFamily="50" charset="0"/>
                <a:cs typeface="Sassoon Infant Rg" panose="02000503030000020003" pitchFamily="50"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sz="1400">
                <a:solidFill>
                  <a:srgbClr val="1C1C1C"/>
                </a:solidFill>
                <a:latin typeface="Twinkl" pitchFamily="2" charset="0"/>
                <a:ea typeface="Sassoon Infant Rg" panose="02000503030000020003" pitchFamily="50" charset="0"/>
                <a:cs typeface="Sassoon Infant Rg" panose="02000503030000020003" pitchFamily="50"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sz="1400">
                <a:solidFill>
                  <a:srgbClr val="1C1C1C"/>
                </a:solidFill>
                <a:latin typeface="Twinkl" pitchFamily="2" charset="0"/>
                <a:ea typeface="Sassoon Infant Rg" panose="02000503030000020003" pitchFamily="50" charset="0"/>
                <a:cs typeface="Sassoon Infant Rg" panose="02000503030000020003" pitchFamily="50"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sz="1400">
                <a:solidFill>
                  <a:srgbClr val="1C1C1C"/>
                </a:solidFill>
                <a:latin typeface="Twinkl" pitchFamily="2" charset="0"/>
                <a:ea typeface="Sassoon Infant Rg" panose="02000503030000020003" pitchFamily="50" charset="0"/>
                <a:cs typeface="Sassoon Infant Rg" panose="02000503030000020003" pitchFamily="50"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sz="1400">
                <a:solidFill>
                  <a:srgbClr val="1C1C1C"/>
                </a:solidFill>
                <a:latin typeface="Twinkl" pitchFamily="2" charset="0"/>
                <a:ea typeface="Sassoon Infant Rg" panose="02000503030000020003" pitchFamily="50" charset="0"/>
                <a:cs typeface="Sassoon Infant Rg" panose="02000503030000020003" pitchFamily="50" charset="0"/>
              </a:defRPr>
            </a:lvl9pPr>
          </a:lstStyle>
          <a:p>
            <a:pPr algn="ctr">
              <a:lnSpc>
                <a:spcPct val="100000"/>
              </a:lnSpc>
              <a:spcBef>
                <a:spcPct val="0"/>
              </a:spcBef>
              <a:buFontTx/>
              <a:buNone/>
            </a:pPr>
            <a:r>
              <a:rPr lang="en-GB" altLang="en-US" sz="1600">
                <a:solidFill>
                  <a:schemeClr val="tx1"/>
                </a:solidFill>
              </a:rPr>
              <a:t>Click the question mark for an interesting fact!</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8" restart="whenNotActive" fill="hold" evtFilter="cancelBubble" nodeType="interactiveSeq">
                <p:stCondLst>
                  <p:cond evt="onClick" delay="0">
                    <p:tgtEl>
                      <p:spTgt spid="7"/>
                    </p:tgtEl>
                  </p:cond>
                </p:stCondLst>
                <p:endSync evt="end" delay="0">
                  <p:rtn val="all"/>
                </p:endSync>
                <p:childTnLst>
                  <p:par>
                    <p:cTn id="9" fill="hold" nodeType="clickPar">
                      <p:stCondLst>
                        <p:cond delay="0"/>
                      </p:stCondLst>
                      <p:childTnLst>
                        <p:par>
                          <p:cTn id="10" fill="hold" nodeType="withGroup">
                            <p:stCondLst>
                              <p:cond delay="0"/>
                            </p:stCondLst>
                            <p:childTnLst>
                              <p:par>
                                <p:cTn id="11" presetID="1" presetClass="exit" presetSubtype="0" fill="hold" grpId="0" nodeType="clickEffect">
                                  <p:stCondLst>
                                    <p:cond delay="0"/>
                                  </p:stCondLst>
                                  <p:childTnLst>
                                    <p:set>
                                      <p:cBhvr>
                                        <p:cTn id="12" dur="1" fill="hold">
                                          <p:stCondLst>
                                            <p:cond delay="0"/>
                                          </p:stCondLst>
                                        </p:cTn>
                                        <p:tgtEl>
                                          <p:spTgt spid="6"/>
                                        </p:tgtEl>
                                        <p:attrNameLst>
                                          <p:attrName>style.visibility</p:attrName>
                                        </p:attrNameLst>
                                      </p:cBhvr>
                                      <p:to>
                                        <p:strVal val="hidden"/>
                                      </p:to>
                                    </p:set>
                                  </p:childTnLst>
                                </p:cTn>
                              </p:par>
                              <p:par>
                                <p:cTn id="13" presetID="22" presetClass="entr" presetSubtype="1" fill="hold" grpId="0" nodeType="withEffect">
                                  <p:stCondLst>
                                    <p:cond delay="0"/>
                                  </p:stCondLst>
                                  <p:childTnLst>
                                    <p:set>
                                      <p:cBhvr>
                                        <p:cTn id="14" dur="1" fill="hold">
                                          <p:stCondLst>
                                            <p:cond delay="0"/>
                                          </p:stCondLst>
                                        </p:cTn>
                                        <p:tgtEl>
                                          <p:spTgt spid="3"/>
                                        </p:tgtEl>
                                        <p:attrNameLst>
                                          <p:attrName>style.visibility</p:attrName>
                                        </p:attrNameLst>
                                      </p:cBhvr>
                                      <p:to>
                                        <p:strVal val="visible"/>
                                      </p:to>
                                    </p:set>
                                    <p:animEffect transition="in" filter="wipe(up)">
                                      <p:cBhvr>
                                        <p:cTn id="15" dur="500"/>
                                        <p:tgtEl>
                                          <p:spTgt spid="3"/>
                                        </p:tgtEl>
                                      </p:cBhvr>
                                    </p:animEffect>
                                  </p:childTnLst>
                                </p:cTn>
                              </p:par>
                            </p:childTnLst>
                          </p:cTn>
                        </p:par>
                      </p:childTnLst>
                    </p:cTn>
                  </p:par>
                </p:childTnLst>
              </p:cTn>
              <p:nextCondLst>
                <p:cond evt="onClick" delay="0">
                  <p:tgtEl>
                    <p:spTgt spid="7"/>
                  </p:tgtEl>
                </p:cond>
              </p:nextCondLst>
            </p:seq>
          </p:childTnLst>
        </p:cTn>
      </p:par>
    </p:tnLst>
    <p:bldLst>
      <p:bldP spid="3" grpId="0" animBg="1"/>
      <p:bldP spid="6"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itle 20"/>
          <p:cNvSpPr>
            <a:spLocks noGrp="1"/>
          </p:cNvSpPr>
          <p:nvPr>
            <p:ph type="title"/>
          </p:nvPr>
        </p:nvSpPr>
        <p:spPr>
          <a:xfrm>
            <a:off x="457200" y="479425"/>
            <a:ext cx="8220075" cy="993775"/>
          </a:xfrm>
        </p:spPr>
        <p:txBody>
          <a:bodyPr/>
          <a:lstStyle/>
          <a:p>
            <a:pPr eaLnBrk="1" hangingPunct="1"/>
            <a:r>
              <a:rPr lang="en-GB" altLang="en-US"/>
              <a:t>Astronauts</a:t>
            </a:r>
            <a:r>
              <a:rPr lang="en-GB" altLang="en-US" sz="3600"/>
              <a:t> </a:t>
            </a:r>
          </a:p>
        </p:txBody>
      </p:sp>
      <p:sp>
        <p:nvSpPr>
          <p:cNvPr id="13" name="Rectangle: Rounded Corners 12"/>
          <p:cNvSpPr/>
          <p:nvPr/>
        </p:nvSpPr>
        <p:spPr>
          <a:xfrm>
            <a:off x="674688" y="1423988"/>
            <a:ext cx="7137400" cy="558800"/>
          </a:xfrm>
          <a:prstGeom prst="roundRect">
            <a:avLst/>
          </a:prstGeom>
          <a:solidFill>
            <a:srgbClr val="7768AD"/>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en-GB" altLang="en-US" dirty="0"/>
              <a:t>It takes several years to train to become an astronaut. </a:t>
            </a:r>
          </a:p>
        </p:txBody>
      </p:sp>
      <p:pic>
        <p:nvPicPr>
          <p:cNvPr id="11268" name="Picture 11"/>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6862763" y="1384300"/>
            <a:ext cx="1630362" cy="3365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269" name="TextBox 13"/>
          <p:cNvSpPr txBox="1">
            <a:spLocks noChangeArrowheads="1"/>
          </p:cNvSpPr>
          <p:nvPr/>
        </p:nvSpPr>
        <p:spPr bwMode="auto">
          <a:xfrm>
            <a:off x="695325" y="2117725"/>
            <a:ext cx="6313488" cy="1477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a:solidFill>
                  <a:srgbClr val="1C1C1C"/>
                </a:solidFill>
                <a:latin typeface="Twinkl" pitchFamily="2" charset="0"/>
                <a:ea typeface="Sassoon Infant Rg" panose="02000503030000020003" pitchFamily="50" charset="0"/>
                <a:cs typeface="Sassoon Infant Rg" panose="02000503030000020003" pitchFamily="50" charset="0"/>
              </a:defRPr>
            </a:lvl1pPr>
            <a:lvl2pPr marL="742950" indent="-285750">
              <a:lnSpc>
                <a:spcPct val="90000"/>
              </a:lnSpc>
              <a:spcBef>
                <a:spcPts val="500"/>
              </a:spcBef>
              <a:buFont typeface="Arial" panose="020B0604020202020204" pitchFamily="34" charset="0"/>
              <a:buChar char="•"/>
              <a:defRPr sz="1600">
                <a:solidFill>
                  <a:srgbClr val="1C1C1C"/>
                </a:solidFill>
                <a:latin typeface="Twinkl" pitchFamily="2" charset="0"/>
                <a:ea typeface="Sassoon Infant Rg" panose="02000503030000020003" pitchFamily="50" charset="0"/>
                <a:cs typeface="Sassoon Infant Rg" panose="02000503030000020003" pitchFamily="50" charset="0"/>
              </a:defRPr>
            </a:lvl2pPr>
            <a:lvl3pPr marL="1143000" indent="-228600">
              <a:lnSpc>
                <a:spcPct val="90000"/>
              </a:lnSpc>
              <a:spcBef>
                <a:spcPts val="500"/>
              </a:spcBef>
              <a:buFont typeface="Arial" panose="020B0604020202020204" pitchFamily="34" charset="0"/>
              <a:buChar char="•"/>
              <a:defRPr sz="1400">
                <a:solidFill>
                  <a:srgbClr val="1C1C1C"/>
                </a:solidFill>
                <a:latin typeface="Twinkl" pitchFamily="2" charset="0"/>
                <a:ea typeface="Sassoon Infant Rg" panose="02000503030000020003" pitchFamily="50" charset="0"/>
                <a:cs typeface="Sassoon Infant Rg" panose="02000503030000020003" pitchFamily="50" charset="0"/>
              </a:defRPr>
            </a:lvl3pPr>
            <a:lvl4pPr marL="1600200" indent="-228600">
              <a:lnSpc>
                <a:spcPct val="90000"/>
              </a:lnSpc>
              <a:spcBef>
                <a:spcPts val="500"/>
              </a:spcBef>
              <a:buFont typeface="Arial" panose="020B0604020202020204" pitchFamily="34" charset="0"/>
              <a:buChar char="•"/>
              <a:defRPr sz="1400">
                <a:solidFill>
                  <a:srgbClr val="1C1C1C"/>
                </a:solidFill>
                <a:latin typeface="Twinkl" pitchFamily="2" charset="0"/>
                <a:ea typeface="Sassoon Infant Rg" panose="02000503030000020003" pitchFamily="50" charset="0"/>
                <a:cs typeface="Sassoon Infant Rg" panose="02000503030000020003" pitchFamily="50" charset="0"/>
              </a:defRPr>
            </a:lvl4pPr>
            <a:lvl5pPr marL="2057400" indent="-228600">
              <a:lnSpc>
                <a:spcPct val="90000"/>
              </a:lnSpc>
              <a:spcBef>
                <a:spcPts val="500"/>
              </a:spcBef>
              <a:buFont typeface="Arial" panose="020B0604020202020204" pitchFamily="34" charset="0"/>
              <a:buChar char="•"/>
              <a:defRPr sz="1400">
                <a:solidFill>
                  <a:srgbClr val="1C1C1C"/>
                </a:solidFill>
                <a:latin typeface="Twinkl" pitchFamily="2" charset="0"/>
                <a:ea typeface="Sassoon Infant Rg" panose="02000503030000020003" pitchFamily="50" charset="0"/>
                <a:cs typeface="Sassoon Infant Rg" panose="02000503030000020003" pitchFamily="50"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sz="1400">
                <a:solidFill>
                  <a:srgbClr val="1C1C1C"/>
                </a:solidFill>
                <a:latin typeface="Twinkl" pitchFamily="2" charset="0"/>
                <a:ea typeface="Sassoon Infant Rg" panose="02000503030000020003" pitchFamily="50" charset="0"/>
                <a:cs typeface="Sassoon Infant Rg" panose="02000503030000020003" pitchFamily="50"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sz="1400">
                <a:solidFill>
                  <a:srgbClr val="1C1C1C"/>
                </a:solidFill>
                <a:latin typeface="Twinkl" pitchFamily="2" charset="0"/>
                <a:ea typeface="Sassoon Infant Rg" panose="02000503030000020003" pitchFamily="50" charset="0"/>
                <a:cs typeface="Sassoon Infant Rg" panose="02000503030000020003" pitchFamily="50"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sz="1400">
                <a:solidFill>
                  <a:srgbClr val="1C1C1C"/>
                </a:solidFill>
                <a:latin typeface="Twinkl" pitchFamily="2" charset="0"/>
                <a:ea typeface="Sassoon Infant Rg" panose="02000503030000020003" pitchFamily="50" charset="0"/>
                <a:cs typeface="Sassoon Infant Rg" panose="02000503030000020003" pitchFamily="50"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sz="1400">
                <a:solidFill>
                  <a:srgbClr val="1C1C1C"/>
                </a:solidFill>
                <a:latin typeface="Twinkl" pitchFamily="2" charset="0"/>
                <a:ea typeface="Sassoon Infant Rg" panose="02000503030000020003" pitchFamily="50" charset="0"/>
                <a:cs typeface="Sassoon Infant Rg" panose="02000503030000020003" pitchFamily="50" charset="0"/>
              </a:defRPr>
            </a:lvl9pPr>
          </a:lstStyle>
          <a:p>
            <a:pPr>
              <a:lnSpc>
                <a:spcPct val="100000"/>
              </a:lnSpc>
              <a:spcBef>
                <a:spcPct val="0"/>
              </a:spcBef>
              <a:buFontTx/>
              <a:buNone/>
            </a:pPr>
            <a:r>
              <a:rPr lang="en-GB" altLang="en-US">
                <a:solidFill>
                  <a:schemeClr val="tx1"/>
                </a:solidFill>
              </a:rPr>
              <a:t>In this time, astronauts have to learn about science, space technology and how the International Space Station (ISS) works. They also have to be trained in basic medical care, learn how to scuba dive and also how to speak Russian!</a:t>
            </a:r>
          </a:p>
        </p:txBody>
      </p:sp>
      <p:pic>
        <p:nvPicPr>
          <p:cNvPr id="11270" name="Picture 15"/>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784225" y="3444875"/>
            <a:ext cx="3921125" cy="2609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1" name="Rectangle: Rounded Corners 20"/>
          <p:cNvSpPr/>
          <p:nvPr/>
        </p:nvSpPr>
        <p:spPr>
          <a:xfrm>
            <a:off x="4824413" y="3444875"/>
            <a:ext cx="1630362" cy="2609850"/>
          </a:xfrm>
          <a:prstGeom prst="roundRect">
            <a:avLst>
              <a:gd name="adj" fmla="val 8334"/>
            </a:avLst>
          </a:prstGeom>
          <a:solidFill>
            <a:srgbClr val="7768AD"/>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en-GB" altLang="en-US" sz="1600" dirty="0"/>
              <a:t>Tim Peake is a British astronaut who lived and worked on the International Space Station from December 2015 to June 2016.</a:t>
            </a:r>
          </a:p>
        </p:txBody>
      </p:sp>
      <p:sp>
        <p:nvSpPr>
          <p:cNvPr id="11272" name="TextBox 21"/>
          <p:cNvSpPr txBox="1">
            <a:spLocks noChangeArrowheads="1"/>
          </p:cNvSpPr>
          <p:nvPr/>
        </p:nvSpPr>
        <p:spPr bwMode="auto">
          <a:xfrm>
            <a:off x="2789238" y="6245225"/>
            <a:ext cx="3565525" cy="98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nchorCtr="1"/>
          <a:lstStyle>
            <a:lvl1pPr>
              <a:lnSpc>
                <a:spcPct val="90000"/>
              </a:lnSpc>
              <a:spcBef>
                <a:spcPts val="1000"/>
              </a:spcBef>
              <a:buFont typeface="Arial" panose="020B0604020202020204" pitchFamily="34" charset="0"/>
              <a:buChar char="•"/>
              <a:defRPr>
                <a:solidFill>
                  <a:srgbClr val="1C1C1C"/>
                </a:solidFill>
                <a:latin typeface="Twinkl" pitchFamily="2" charset="0"/>
                <a:ea typeface="Sassoon Infant Rg" panose="02000503030000020003" pitchFamily="50" charset="0"/>
                <a:cs typeface="Sassoon Infant Rg" panose="02000503030000020003" pitchFamily="50" charset="0"/>
              </a:defRPr>
            </a:lvl1pPr>
            <a:lvl2pPr marL="742950" indent="-285750">
              <a:lnSpc>
                <a:spcPct val="90000"/>
              </a:lnSpc>
              <a:spcBef>
                <a:spcPts val="500"/>
              </a:spcBef>
              <a:buFont typeface="Arial" panose="020B0604020202020204" pitchFamily="34" charset="0"/>
              <a:buChar char="•"/>
              <a:defRPr sz="1600">
                <a:solidFill>
                  <a:srgbClr val="1C1C1C"/>
                </a:solidFill>
                <a:latin typeface="Twinkl" pitchFamily="2" charset="0"/>
                <a:ea typeface="Sassoon Infant Rg" panose="02000503030000020003" pitchFamily="50" charset="0"/>
                <a:cs typeface="Sassoon Infant Rg" panose="02000503030000020003" pitchFamily="50" charset="0"/>
              </a:defRPr>
            </a:lvl2pPr>
            <a:lvl3pPr marL="1143000" indent="-228600">
              <a:lnSpc>
                <a:spcPct val="90000"/>
              </a:lnSpc>
              <a:spcBef>
                <a:spcPts val="500"/>
              </a:spcBef>
              <a:buFont typeface="Arial" panose="020B0604020202020204" pitchFamily="34" charset="0"/>
              <a:buChar char="•"/>
              <a:defRPr sz="1400">
                <a:solidFill>
                  <a:srgbClr val="1C1C1C"/>
                </a:solidFill>
                <a:latin typeface="Twinkl" pitchFamily="2" charset="0"/>
                <a:ea typeface="Sassoon Infant Rg" panose="02000503030000020003" pitchFamily="50" charset="0"/>
                <a:cs typeface="Sassoon Infant Rg" panose="02000503030000020003" pitchFamily="50" charset="0"/>
              </a:defRPr>
            </a:lvl3pPr>
            <a:lvl4pPr marL="1600200" indent="-228600">
              <a:lnSpc>
                <a:spcPct val="90000"/>
              </a:lnSpc>
              <a:spcBef>
                <a:spcPts val="500"/>
              </a:spcBef>
              <a:buFont typeface="Arial" panose="020B0604020202020204" pitchFamily="34" charset="0"/>
              <a:buChar char="•"/>
              <a:defRPr sz="1400">
                <a:solidFill>
                  <a:srgbClr val="1C1C1C"/>
                </a:solidFill>
                <a:latin typeface="Twinkl" pitchFamily="2" charset="0"/>
                <a:ea typeface="Sassoon Infant Rg" panose="02000503030000020003" pitchFamily="50" charset="0"/>
                <a:cs typeface="Sassoon Infant Rg" panose="02000503030000020003" pitchFamily="50" charset="0"/>
              </a:defRPr>
            </a:lvl4pPr>
            <a:lvl5pPr marL="2057400" indent="-228600">
              <a:lnSpc>
                <a:spcPct val="90000"/>
              </a:lnSpc>
              <a:spcBef>
                <a:spcPts val="500"/>
              </a:spcBef>
              <a:buFont typeface="Arial" panose="020B0604020202020204" pitchFamily="34" charset="0"/>
              <a:buChar char="•"/>
              <a:defRPr sz="1400">
                <a:solidFill>
                  <a:srgbClr val="1C1C1C"/>
                </a:solidFill>
                <a:latin typeface="Twinkl" pitchFamily="2" charset="0"/>
                <a:ea typeface="Sassoon Infant Rg" panose="02000503030000020003" pitchFamily="50" charset="0"/>
                <a:cs typeface="Sassoon Infant Rg" panose="02000503030000020003" pitchFamily="50"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sz="1400">
                <a:solidFill>
                  <a:srgbClr val="1C1C1C"/>
                </a:solidFill>
                <a:latin typeface="Twinkl" pitchFamily="2" charset="0"/>
                <a:ea typeface="Sassoon Infant Rg" panose="02000503030000020003" pitchFamily="50" charset="0"/>
                <a:cs typeface="Sassoon Infant Rg" panose="02000503030000020003" pitchFamily="50"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sz="1400">
                <a:solidFill>
                  <a:srgbClr val="1C1C1C"/>
                </a:solidFill>
                <a:latin typeface="Twinkl" pitchFamily="2" charset="0"/>
                <a:ea typeface="Sassoon Infant Rg" panose="02000503030000020003" pitchFamily="50" charset="0"/>
                <a:cs typeface="Sassoon Infant Rg" panose="02000503030000020003" pitchFamily="50"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sz="1400">
                <a:solidFill>
                  <a:srgbClr val="1C1C1C"/>
                </a:solidFill>
                <a:latin typeface="Twinkl" pitchFamily="2" charset="0"/>
                <a:ea typeface="Sassoon Infant Rg" panose="02000503030000020003" pitchFamily="50" charset="0"/>
                <a:cs typeface="Sassoon Infant Rg" panose="02000503030000020003" pitchFamily="50"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sz="1400">
                <a:solidFill>
                  <a:srgbClr val="1C1C1C"/>
                </a:solidFill>
                <a:latin typeface="Twinkl" pitchFamily="2" charset="0"/>
                <a:ea typeface="Sassoon Infant Rg" panose="02000503030000020003" pitchFamily="50" charset="0"/>
                <a:cs typeface="Sassoon Infant Rg" panose="02000503030000020003" pitchFamily="50" charset="0"/>
              </a:defRPr>
            </a:lvl9pPr>
          </a:lstStyle>
          <a:p>
            <a:pPr algn="ctr" eaLnBrk="1" hangingPunct="1">
              <a:lnSpc>
                <a:spcPct val="100000"/>
              </a:lnSpc>
              <a:spcBef>
                <a:spcPct val="0"/>
              </a:spcBef>
              <a:buFontTx/>
              <a:buNone/>
            </a:pPr>
            <a:r>
              <a:rPr lang="en-GB" altLang="en-US" sz="500">
                <a:solidFill>
                  <a:schemeClr val="tx1"/>
                </a:solidFill>
                <a:latin typeface="Arial" panose="020B0604020202020204" pitchFamily="34" charset="0"/>
                <a:ea typeface="Tuffy" panose="020B0603060100000000" pitchFamily="34" charset="0"/>
                <a:cs typeface="Arial" panose="020B0604020202020204" pitchFamily="34" charset="0"/>
              </a:rPr>
              <a:t>Photo courtesy of NASA(@Wikimedia Commons.com) - granted under creative commons licence – attribution</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itle 20"/>
          <p:cNvSpPr>
            <a:spLocks noGrp="1"/>
          </p:cNvSpPr>
          <p:nvPr>
            <p:ph type="title"/>
          </p:nvPr>
        </p:nvSpPr>
        <p:spPr>
          <a:xfrm>
            <a:off x="457200" y="479425"/>
            <a:ext cx="8220075" cy="993775"/>
          </a:xfrm>
        </p:spPr>
        <p:txBody>
          <a:bodyPr/>
          <a:lstStyle/>
          <a:p>
            <a:pPr eaLnBrk="1" hangingPunct="1"/>
            <a:r>
              <a:rPr lang="en-GB" altLang="en-US" sz="3600"/>
              <a:t>Where Do Astronauts Live in Space?</a:t>
            </a:r>
            <a:endParaRPr lang="en-GB" altLang="en-US" sz="3200"/>
          </a:p>
        </p:txBody>
      </p:sp>
      <p:sp>
        <p:nvSpPr>
          <p:cNvPr id="13" name="Rectangle: Rounded Corners 12"/>
          <p:cNvSpPr/>
          <p:nvPr/>
        </p:nvSpPr>
        <p:spPr>
          <a:xfrm>
            <a:off x="674688" y="1423988"/>
            <a:ext cx="7137400" cy="719137"/>
          </a:xfrm>
          <a:prstGeom prst="roundRect">
            <a:avLst/>
          </a:prstGeom>
          <a:solidFill>
            <a:srgbClr val="2CB7BC"/>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en-GB" altLang="en-US" dirty="0"/>
              <a:t>Astronauts live on the International Space Station (ISS). </a:t>
            </a:r>
          </a:p>
          <a:p>
            <a:pPr>
              <a:defRPr/>
            </a:pPr>
            <a:r>
              <a:rPr lang="en-GB" altLang="en-US" dirty="0"/>
              <a:t>It is a large spacecraft and laboratory that orbits the Earth. </a:t>
            </a:r>
          </a:p>
        </p:txBody>
      </p:sp>
      <p:sp>
        <p:nvSpPr>
          <p:cNvPr id="2" name="TextBox 1"/>
          <p:cNvSpPr txBox="1">
            <a:spLocks noChangeArrowheads="1"/>
          </p:cNvSpPr>
          <p:nvPr/>
        </p:nvSpPr>
        <p:spPr bwMode="auto">
          <a:xfrm>
            <a:off x="674688" y="2373313"/>
            <a:ext cx="4346575"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a:solidFill>
                  <a:srgbClr val="1C1C1C"/>
                </a:solidFill>
                <a:latin typeface="Twinkl" pitchFamily="2" charset="0"/>
                <a:ea typeface="Sassoon Infant Rg" panose="02000503030000020003" pitchFamily="50" charset="0"/>
                <a:cs typeface="Sassoon Infant Rg" panose="02000503030000020003" pitchFamily="50" charset="0"/>
              </a:defRPr>
            </a:lvl1pPr>
            <a:lvl2pPr marL="742950" indent="-285750">
              <a:lnSpc>
                <a:spcPct val="90000"/>
              </a:lnSpc>
              <a:spcBef>
                <a:spcPts val="500"/>
              </a:spcBef>
              <a:buFont typeface="Arial" panose="020B0604020202020204" pitchFamily="34" charset="0"/>
              <a:buChar char="•"/>
              <a:defRPr sz="1600">
                <a:solidFill>
                  <a:srgbClr val="1C1C1C"/>
                </a:solidFill>
                <a:latin typeface="Twinkl" pitchFamily="2" charset="0"/>
                <a:ea typeface="Sassoon Infant Rg" panose="02000503030000020003" pitchFamily="50" charset="0"/>
                <a:cs typeface="Sassoon Infant Rg" panose="02000503030000020003" pitchFamily="50" charset="0"/>
              </a:defRPr>
            </a:lvl2pPr>
            <a:lvl3pPr marL="1143000" indent="-228600">
              <a:lnSpc>
                <a:spcPct val="90000"/>
              </a:lnSpc>
              <a:spcBef>
                <a:spcPts val="500"/>
              </a:spcBef>
              <a:buFont typeface="Arial" panose="020B0604020202020204" pitchFamily="34" charset="0"/>
              <a:buChar char="•"/>
              <a:defRPr sz="1400">
                <a:solidFill>
                  <a:srgbClr val="1C1C1C"/>
                </a:solidFill>
                <a:latin typeface="Twinkl" pitchFamily="2" charset="0"/>
                <a:ea typeface="Sassoon Infant Rg" panose="02000503030000020003" pitchFamily="50" charset="0"/>
                <a:cs typeface="Sassoon Infant Rg" panose="02000503030000020003" pitchFamily="50" charset="0"/>
              </a:defRPr>
            </a:lvl3pPr>
            <a:lvl4pPr marL="1600200" indent="-228600">
              <a:lnSpc>
                <a:spcPct val="90000"/>
              </a:lnSpc>
              <a:spcBef>
                <a:spcPts val="500"/>
              </a:spcBef>
              <a:buFont typeface="Arial" panose="020B0604020202020204" pitchFamily="34" charset="0"/>
              <a:buChar char="•"/>
              <a:defRPr sz="1400">
                <a:solidFill>
                  <a:srgbClr val="1C1C1C"/>
                </a:solidFill>
                <a:latin typeface="Twinkl" pitchFamily="2" charset="0"/>
                <a:ea typeface="Sassoon Infant Rg" panose="02000503030000020003" pitchFamily="50" charset="0"/>
                <a:cs typeface="Sassoon Infant Rg" panose="02000503030000020003" pitchFamily="50" charset="0"/>
              </a:defRPr>
            </a:lvl4pPr>
            <a:lvl5pPr marL="2057400" indent="-228600">
              <a:lnSpc>
                <a:spcPct val="90000"/>
              </a:lnSpc>
              <a:spcBef>
                <a:spcPts val="500"/>
              </a:spcBef>
              <a:buFont typeface="Arial" panose="020B0604020202020204" pitchFamily="34" charset="0"/>
              <a:buChar char="•"/>
              <a:defRPr sz="1400">
                <a:solidFill>
                  <a:srgbClr val="1C1C1C"/>
                </a:solidFill>
                <a:latin typeface="Twinkl" pitchFamily="2" charset="0"/>
                <a:ea typeface="Sassoon Infant Rg" panose="02000503030000020003" pitchFamily="50" charset="0"/>
                <a:cs typeface="Sassoon Infant Rg" panose="02000503030000020003" pitchFamily="50"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sz="1400">
                <a:solidFill>
                  <a:srgbClr val="1C1C1C"/>
                </a:solidFill>
                <a:latin typeface="Twinkl" pitchFamily="2" charset="0"/>
                <a:ea typeface="Sassoon Infant Rg" panose="02000503030000020003" pitchFamily="50" charset="0"/>
                <a:cs typeface="Sassoon Infant Rg" panose="02000503030000020003" pitchFamily="50"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sz="1400">
                <a:solidFill>
                  <a:srgbClr val="1C1C1C"/>
                </a:solidFill>
                <a:latin typeface="Twinkl" pitchFamily="2" charset="0"/>
                <a:ea typeface="Sassoon Infant Rg" panose="02000503030000020003" pitchFamily="50" charset="0"/>
                <a:cs typeface="Sassoon Infant Rg" panose="02000503030000020003" pitchFamily="50"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sz="1400">
                <a:solidFill>
                  <a:srgbClr val="1C1C1C"/>
                </a:solidFill>
                <a:latin typeface="Twinkl" pitchFamily="2" charset="0"/>
                <a:ea typeface="Sassoon Infant Rg" panose="02000503030000020003" pitchFamily="50" charset="0"/>
                <a:cs typeface="Sassoon Infant Rg" panose="02000503030000020003" pitchFamily="50"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sz="1400">
                <a:solidFill>
                  <a:srgbClr val="1C1C1C"/>
                </a:solidFill>
                <a:latin typeface="Twinkl" pitchFamily="2" charset="0"/>
                <a:ea typeface="Sassoon Infant Rg" panose="02000503030000020003" pitchFamily="50" charset="0"/>
                <a:cs typeface="Sassoon Infant Rg" panose="02000503030000020003" pitchFamily="50" charset="0"/>
              </a:defRPr>
            </a:lvl9pPr>
          </a:lstStyle>
          <a:p>
            <a:pPr>
              <a:lnSpc>
                <a:spcPct val="100000"/>
              </a:lnSpc>
              <a:spcBef>
                <a:spcPct val="0"/>
              </a:spcBef>
              <a:buFontTx/>
              <a:buNone/>
            </a:pPr>
            <a:r>
              <a:rPr lang="en-GB" altLang="en-US">
                <a:solidFill>
                  <a:schemeClr val="tx1"/>
                </a:solidFill>
              </a:rPr>
              <a:t>It is used for carrying out research on the effect of living and working in space. </a:t>
            </a: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rot="-1552715">
            <a:off x="5300663" y="1927225"/>
            <a:ext cx="2973387" cy="1658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TextBox 14"/>
          <p:cNvSpPr txBox="1">
            <a:spLocks noChangeArrowheads="1"/>
          </p:cNvSpPr>
          <p:nvPr/>
        </p:nvSpPr>
        <p:spPr bwMode="auto">
          <a:xfrm>
            <a:off x="674688" y="3160713"/>
            <a:ext cx="4678362" cy="922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a:solidFill>
                  <a:srgbClr val="1C1C1C"/>
                </a:solidFill>
                <a:latin typeface="Twinkl" pitchFamily="2" charset="0"/>
                <a:ea typeface="Sassoon Infant Rg" panose="02000503030000020003" pitchFamily="50" charset="0"/>
                <a:cs typeface="Sassoon Infant Rg" panose="02000503030000020003" pitchFamily="50" charset="0"/>
              </a:defRPr>
            </a:lvl1pPr>
            <a:lvl2pPr marL="742950" indent="-285750">
              <a:lnSpc>
                <a:spcPct val="90000"/>
              </a:lnSpc>
              <a:spcBef>
                <a:spcPts val="500"/>
              </a:spcBef>
              <a:buFont typeface="Arial" panose="020B0604020202020204" pitchFamily="34" charset="0"/>
              <a:buChar char="•"/>
              <a:defRPr sz="1600">
                <a:solidFill>
                  <a:srgbClr val="1C1C1C"/>
                </a:solidFill>
                <a:latin typeface="Twinkl" pitchFamily="2" charset="0"/>
                <a:ea typeface="Sassoon Infant Rg" panose="02000503030000020003" pitchFamily="50" charset="0"/>
                <a:cs typeface="Sassoon Infant Rg" panose="02000503030000020003" pitchFamily="50" charset="0"/>
              </a:defRPr>
            </a:lvl2pPr>
            <a:lvl3pPr marL="1143000" indent="-228600">
              <a:lnSpc>
                <a:spcPct val="90000"/>
              </a:lnSpc>
              <a:spcBef>
                <a:spcPts val="500"/>
              </a:spcBef>
              <a:buFont typeface="Arial" panose="020B0604020202020204" pitchFamily="34" charset="0"/>
              <a:buChar char="•"/>
              <a:defRPr sz="1400">
                <a:solidFill>
                  <a:srgbClr val="1C1C1C"/>
                </a:solidFill>
                <a:latin typeface="Twinkl" pitchFamily="2" charset="0"/>
                <a:ea typeface="Sassoon Infant Rg" panose="02000503030000020003" pitchFamily="50" charset="0"/>
                <a:cs typeface="Sassoon Infant Rg" panose="02000503030000020003" pitchFamily="50" charset="0"/>
              </a:defRPr>
            </a:lvl3pPr>
            <a:lvl4pPr marL="1600200" indent="-228600">
              <a:lnSpc>
                <a:spcPct val="90000"/>
              </a:lnSpc>
              <a:spcBef>
                <a:spcPts val="500"/>
              </a:spcBef>
              <a:buFont typeface="Arial" panose="020B0604020202020204" pitchFamily="34" charset="0"/>
              <a:buChar char="•"/>
              <a:defRPr sz="1400">
                <a:solidFill>
                  <a:srgbClr val="1C1C1C"/>
                </a:solidFill>
                <a:latin typeface="Twinkl" pitchFamily="2" charset="0"/>
                <a:ea typeface="Sassoon Infant Rg" panose="02000503030000020003" pitchFamily="50" charset="0"/>
                <a:cs typeface="Sassoon Infant Rg" panose="02000503030000020003" pitchFamily="50" charset="0"/>
              </a:defRPr>
            </a:lvl4pPr>
            <a:lvl5pPr marL="2057400" indent="-228600">
              <a:lnSpc>
                <a:spcPct val="90000"/>
              </a:lnSpc>
              <a:spcBef>
                <a:spcPts val="500"/>
              </a:spcBef>
              <a:buFont typeface="Arial" panose="020B0604020202020204" pitchFamily="34" charset="0"/>
              <a:buChar char="•"/>
              <a:defRPr sz="1400">
                <a:solidFill>
                  <a:srgbClr val="1C1C1C"/>
                </a:solidFill>
                <a:latin typeface="Twinkl" pitchFamily="2" charset="0"/>
                <a:ea typeface="Sassoon Infant Rg" panose="02000503030000020003" pitchFamily="50" charset="0"/>
                <a:cs typeface="Sassoon Infant Rg" panose="02000503030000020003" pitchFamily="50"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sz="1400">
                <a:solidFill>
                  <a:srgbClr val="1C1C1C"/>
                </a:solidFill>
                <a:latin typeface="Twinkl" pitchFamily="2" charset="0"/>
                <a:ea typeface="Sassoon Infant Rg" panose="02000503030000020003" pitchFamily="50" charset="0"/>
                <a:cs typeface="Sassoon Infant Rg" panose="02000503030000020003" pitchFamily="50"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sz="1400">
                <a:solidFill>
                  <a:srgbClr val="1C1C1C"/>
                </a:solidFill>
                <a:latin typeface="Twinkl" pitchFamily="2" charset="0"/>
                <a:ea typeface="Sassoon Infant Rg" panose="02000503030000020003" pitchFamily="50" charset="0"/>
                <a:cs typeface="Sassoon Infant Rg" panose="02000503030000020003" pitchFamily="50"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sz="1400">
                <a:solidFill>
                  <a:srgbClr val="1C1C1C"/>
                </a:solidFill>
                <a:latin typeface="Twinkl" pitchFamily="2" charset="0"/>
                <a:ea typeface="Sassoon Infant Rg" panose="02000503030000020003" pitchFamily="50" charset="0"/>
                <a:cs typeface="Sassoon Infant Rg" panose="02000503030000020003" pitchFamily="50"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sz="1400">
                <a:solidFill>
                  <a:srgbClr val="1C1C1C"/>
                </a:solidFill>
                <a:latin typeface="Twinkl" pitchFamily="2" charset="0"/>
                <a:ea typeface="Sassoon Infant Rg" panose="02000503030000020003" pitchFamily="50" charset="0"/>
                <a:cs typeface="Sassoon Infant Rg" panose="02000503030000020003" pitchFamily="50" charset="0"/>
              </a:defRPr>
            </a:lvl9pPr>
          </a:lstStyle>
          <a:p>
            <a:pPr>
              <a:lnSpc>
                <a:spcPct val="100000"/>
              </a:lnSpc>
              <a:spcBef>
                <a:spcPct val="0"/>
              </a:spcBef>
              <a:buFontTx/>
              <a:buNone/>
            </a:pPr>
            <a:r>
              <a:rPr lang="en-GB" altLang="en-US">
                <a:solidFill>
                  <a:schemeClr val="tx1"/>
                </a:solidFill>
              </a:rPr>
              <a:t>The ISS is made up of different parts called modules. These are where the astronauts sleep, live and carry out experiments.  </a:t>
            </a:r>
          </a:p>
        </p:txBody>
      </p:sp>
      <p:sp>
        <p:nvSpPr>
          <p:cNvPr id="17" name="Rectangle: Rounded Corners 16"/>
          <p:cNvSpPr/>
          <p:nvPr/>
        </p:nvSpPr>
        <p:spPr>
          <a:xfrm>
            <a:off x="860425" y="4678363"/>
            <a:ext cx="7416800" cy="1350962"/>
          </a:xfrm>
          <a:prstGeom prst="roundRect">
            <a:avLst>
              <a:gd name="adj" fmla="val 7771"/>
            </a:avLst>
          </a:prstGeom>
          <a:noFill/>
          <a:ln w="28575">
            <a:solidFill>
              <a:srgbClr val="653B90"/>
            </a:solidFill>
          </a:ln>
        </p:spPr>
        <p:style>
          <a:lnRef idx="2">
            <a:schemeClr val="accent1">
              <a:shade val="50000"/>
            </a:schemeClr>
          </a:lnRef>
          <a:fillRef idx="1">
            <a:schemeClr val="accent1"/>
          </a:fillRef>
          <a:effectRef idx="0">
            <a:schemeClr val="accent1"/>
          </a:effectRef>
          <a:fontRef idx="minor">
            <a:schemeClr val="lt1"/>
          </a:fontRef>
        </p:style>
        <p:txBody>
          <a:bodyPr anchor="b"/>
          <a:lstStyle/>
          <a:p>
            <a:pPr marL="285750" indent="-285750">
              <a:buFont typeface="Arial" panose="020B0604020202020204" pitchFamily="34" charset="0"/>
              <a:buChar char="•"/>
              <a:defRPr/>
            </a:pPr>
            <a:r>
              <a:rPr lang="en-GB" altLang="en-US" sz="1600" dirty="0">
                <a:solidFill>
                  <a:schemeClr val="tx1"/>
                </a:solidFill>
              </a:rPr>
              <a:t>The ISS travels around the Earth at 27,700 km/hr.</a:t>
            </a:r>
          </a:p>
          <a:p>
            <a:pPr marL="285750" indent="-285750">
              <a:buFont typeface="Arial" panose="020B0604020202020204" pitchFamily="34" charset="0"/>
              <a:buChar char="•"/>
              <a:defRPr/>
            </a:pPr>
            <a:r>
              <a:rPr lang="en-GB" altLang="en-US" sz="1600" dirty="0">
                <a:solidFill>
                  <a:schemeClr val="tx1"/>
                </a:solidFill>
              </a:rPr>
              <a:t>It completes 16 orbits of the Earth a day.</a:t>
            </a:r>
          </a:p>
          <a:p>
            <a:pPr marL="285750" indent="-285750">
              <a:buFont typeface="Arial" panose="020B0604020202020204" pitchFamily="34" charset="0"/>
              <a:buChar char="•"/>
              <a:defRPr/>
            </a:pPr>
            <a:r>
              <a:rPr lang="en-GB" altLang="en-US" sz="1600" dirty="0">
                <a:solidFill>
                  <a:schemeClr val="tx1"/>
                </a:solidFill>
              </a:rPr>
              <a:t>It travels 350km above the Earth.  </a:t>
            </a:r>
          </a:p>
          <a:p>
            <a:pPr marL="285750" indent="-285750">
              <a:buFont typeface="Arial" panose="020B0604020202020204" pitchFamily="34" charset="0"/>
              <a:buChar char="•"/>
              <a:defRPr/>
            </a:pPr>
            <a:r>
              <a:rPr lang="en-GB" altLang="en-US" sz="1600" dirty="0">
                <a:solidFill>
                  <a:schemeClr val="tx1"/>
                </a:solidFill>
              </a:rPr>
              <a:t>It is big enough to cover a football playing field!</a:t>
            </a:r>
          </a:p>
        </p:txBody>
      </p:sp>
      <p:sp>
        <p:nvSpPr>
          <p:cNvPr id="24" name="Rectangle: Rounded Corners 23"/>
          <p:cNvSpPr/>
          <p:nvPr/>
        </p:nvSpPr>
        <p:spPr>
          <a:xfrm>
            <a:off x="860425" y="4378325"/>
            <a:ext cx="7416800" cy="476250"/>
          </a:xfrm>
          <a:prstGeom prst="roundRect">
            <a:avLst>
              <a:gd name="adj" fmla="val 32134"/>
            </a:avLst>
          </a:prstGeom>
          <a:solidFill>
            <a:srgbClr val="7768AD"/>
          </a:solidFill>
          <a:ln w="28575">
            <a:solidFill>
              <a:srgbClr val="4A358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fontAlgn="auto" hangingPunct="1">
              <a:spcBef>
                <a:spcPts val="0"/>
              </a:spcBef>
              <a:spcAft>
                <a:spcPts val="0"/>
              </a:spcAft>
              <a:defRPr/>
            </a:pPr>
            <a:r>
              <a:rPr lang="en-GB" sz="1600" b="1" dirty="0">
                <a:solidFill>
                  <a:schemeClr val="bg1"/>
                </a:solidFill>
              </a:rPr>
              <a:t>          </a:t>
            </a:r>
            <a:r>
              <a:rPr lang="en-GB" b="1" dirty="0">
                <a:solidFill>
                  <a:schemeClr val="bg1"/>
                </a:solidFill>
              </a:rPr>
              <a:t>Did you know?</a:t>
            </a:r>
            <a:endParaRPr lang="en-GB" sz="1600" b="1" dirty="0">
              <a:solidFill>
                <a:schemeClr val="bg1"/>
              </a:solidFill>
            </a:endParaRPr>
          </a:p>
        </p:txBody>
      </p:sp>
      <p:grpSp>
        <p:nvGrpSpPr>
          <p:cNvPr id="25" name="Question Mark Button"/>
          <p:cNvGrpSpPr>
            <a:grpSpLocks/>
          </p:cNvGrpSpPr>
          <p:nvPr/>
        </p:nvGrpSpPr>
        <p:grpSpPr bwMode="auto">
          <a:xfrm>
            <a:off x="674688" y="4164013"/>
            <a:ext cx="731837" cy="831850"/>
            <a:chOff x="569913" y="2271713"/>
            <a:chExt cx="731837" cy="831850"/>
          </a:xfrm>
        </p:grpSpPr>
        <p:sp>
          <p:nvSpPr>
            <p:cNvPr id="26" name="Question Mark"/>
            <p:cNvSpPr/>
            <p:nvPr/>
          </p:nvSpPr>
          <p:spPr>
            <a:xfrm>
              <a:off x="569913" y="2320925"/>
              <a:ext cx="731837" cy="731838"/>
            </a:xfrm>
            <a:prstGeom prst="ellipse">
              <a:avLst/>
            </a:prstGeom>
            <a:solidFill>
              <a:srgbClr val="2DB6BC"/>
            </a:solidFill>
            <a:ln w="28575">
              <a:solidFill>
                <a:srgbClr val="009184"/>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GB" dirty="0"/>
            </a:p>
          </p:txBody>
        </p:sp>
        <p:sp>
          <p:nvSpPr>
            <p:cNvPr id="12300" name="TextBox 12"/>
            <p:cNvSpPr txBox="1">
              <a:spLocks noChangeArrowheads="1"/>
            </p:cNvSpPr>
            <p:nvPr/>
          </p:nvSpPr>
          <p:spPr bwMode="auto">
            <a:xfrm>
              <a:off x="687388" y="2271713"/>
              <a:ext cx="363537" cy="83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a:solidFill>
                    <a:srgbClr val="1C1C1C"/>
                  </a:solidFill>
                  <a:latin typeface="Twinkl" pitchFamily="2" charset="0"/>
                  <a:ea typeface="Sassoon Infant Rg" panose="02000503030000020003" pitchFamily="50" charset="0"/>
                  <a:cs typeface="Sassoon Infant Rg" panose="02000503030000020003" pitchFamily="50" charset="0"/>
                </a:defRPr>
              </a:lvl1pPr>
              <a:lvl2pPr marL="742950" indent="-285750">
                <a:lnSpc>
                  <a:spcPct val="90000"/>
                </a:lnSpc>
                <a:spcBef>
                  <a:spcPts val="500"/>
                </a:spcBef>
                <a:buFont typeface="Arial" panose="020B0604020202020204" pitchFamily="34" charset="0"/>
                <a:buChar char="•"/>
                <a:defRPr sz="1600">
                  <a:solidFill>
                    <a:srgbClr val="1C1C1C"/>
                  </a:solidFill>
                  <a:latin typeface="Twinkl" pitchFamily="2" charset="0"/>
                  <a:ea typeface="Sassoon Infant Rg" panose="02000503030000020003" pitchFamily="50" charset="0"/>
                  <a:cs typeface="Sassoon Infant Rg" panose="02000503030000020003" pitchFamily="50" charset="0"/>
                </a:defRPr>
              </a:lvl2pPr>
              <a:lvl3pPr marL="1143000" indent="-228600">
                <a:lnSpc>
                  <a:spcPct val="90000"/>
                </a:lnSpc>
                <a:spcBef>
                  <a:spcPts val="500"/>
                </a:spcBef>
                <a:buFont typeface="Arial" panose="020B0604020202020204" pitchFamily="34" charset="0"/>
                <a:buChar char="•"/>
                <a:defRPr sz="1400">
                  <a:solidFill>
                    <a:srgbClr val="1C1C1C"/>
                  </a:solidFill>
                  <a:latin typeface="Twinkl" pitchFamily="2" charset="0"/>
                  <a:ea typeface="Sassoon Infant Rg" panose="02000503030000020003" pitchFamily="50" charset="0"/>
                  <a:cs typeface="Sassoon Infant Rg" panose="02000503030000020003" pitchFamily="50" charset="0"/>
                </a:defRPr>
              </a:lvl3pPr>
              <a:lvl4pPr marL="1600200" indent="-228600">
                <a:lnSpc>
                  <a:spcPct val="90000"/>
                </a:lnSpc>
                <a:spcBef>
                  <a:spcPts val="500"/>
                </a:spcBef>
                <a:buFont typeface="Arial" panose="020B0604020202020204" pitchFamily="34" charset="0"/>
                <a:buChar char="•"/>
                <a:defRPr sz="1400">
                  <a:solidFill>
                    <a:srgbClr val="1C1C1C"/>
                  </a:solidFill>
                  <a:latin typeface="Twinkl" pitchFamily="2" charset="0"/>
                  <a:ea typeface="Sassoon Infant Rg" panose="02000503030000020003" pitchFamily="50" charset="0"/>
                  <a:cs typeface="Sassoon Infant Rg" panose="02000503030000020003" pitchFamily="50" charset="0"/>
                </a:defRPr>
              </a:lvl4pPr>
              <a:lvl5pPr marL="2057400" indent="-228600">
                <a:lnSpc>
                  <a:spcPct val="90000"/>
                </a:lnSpc>
                <a:spcBef>
                  <a:spcPts val="500"/>
                </a:spcBef>
                <a:buFont typeface="Arial" panose="020B0604020202020204" pitchFamily="34" charset="0"/>
                <a:buChar char="•"/>
                <a:defRPr sz="1400">
                  <a:solidFill>
                    <a:srgbClr val="1C1C1C"/>
                  </a:solidFill>
                  <a:latin typeface="Twinkl" pitchFamily="2" charset="0"/>
                  <a:ea typeface="Sassoon Infant Rg" panose="02000503030000020003" pitchFamily="50" charset="0"/>
                  <a:cs typeface="Sassoon Infant Rg" panose="02000503030000020003" pitchFamily="50"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sz="1400">
                  <a:solidFill>
                    <a:srgbClr val="1C1C1C"/>
                  </a:solidFill>
                  <a:latin typeface="Twinkl" pitchFamily="2" charset="0"/>
                  <a:ea typeface="Sassoon Infant Rg" panose="02000503030000020003" pitchFamily="50" charset="0"/>
                  <a:cs typeface="Sassoon Infant Rg" panose="02000503030000020003" pitchFamily="50"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sz="1400">
                  <a:solidFill>
                    <a:srgbClr val="1C1C1C"/>
                  </a:solidFill>
                  <a:latin typeface="Twinkl" pitchFamily="2" charset="0"/>
                  <a:ea typeface="Sassoon Infant Rg" panose="02000503030000020003" pitchFamily="50" charset="0"/>
                  <a:cs typeface="Sassoon Infant Rg" panose="02000503030000020003" pitchFamily="50"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sz="1400">
                  <a:solidFill>
                    <a:srgbClr val="1C1C1C"/>
                  </a:solidFill>
                  <a:latin typeface="Twinkl" pitchFamily="2" charset="0"/>
                  <a:ea typeface="Sassoon Infant Rg" panose="02000503030000020003" pitchFamily="50" charset="0"/>
                  <a:cs typeface="Sassoon Infant Rg" panose="02000503030000020003" pitchFamily="50"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sz="1400">
                  <a:solidFill>
                    <a:srgbClr val="1C1C1C"/>
                  </a:solidFill>
                  <a:latin typeface="Twinkl" pitchFamily="2" charset="0"/>
                  <a:ea typeface="Sassoon Infant Rg" panose="02000503030000020003" pitchFamily="50" charset="0"/>
                  <a:cs typeface="Sassoon Infant Rg" panose="02000503030000020003" pitchFamily="50" charset="0"/>
                </a:defRPr>
              </a:lvl9pPr>
            </a:lstStyle>
            <a:p>
              <a:pPr eaLnBrk="1" hangingPunct="1">
                <a:lnSpc>
                  <a:spcPct val="100000"/>
                </a:lnSpc>
                <a:spcBef>
                  <a:spcPct val="0"/>
                </a:spcBef>
                <a:buFontTx/>
                <a:buNone/>
              </a:pPr>
              <a:r>
                <a:rPr lang="en-GB" altLang="en-US" sz="4800" b="1">
                  <a:solidFill>
                    <a:schemeClr val="bg1"/>
                  </a:solidFill>
                </a:rPr>
                <a:t>?</a:t>
              </a:r>
            </a:p>
          </p:txBody>
        </p:sp>
      </p:grpSp>
      <p:sp>
        <p:nvSpPr>
          <p:cNvPr id="28" name="TextBox 27"/>
          <p:cNvSpPr txBox="1">
            <a:spLocks noChangeArrowheads="1"/>
          </p:cNvSpPr>
          <p:nvPr/>
        </p:nvSpPr>
        <p:spPr bwMode="auto">
          <a:xfrm>
            <a:off x="1273175" y="5000625"/>
            <a:ext cx="6777038"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a:solidFill>
                  <a:srgbClr val="1C1C1C"/>
                </a:solidFill>
                <a:latin typeface="Twinkl" pitchFamily="2" charset="0"/>
                <a:ea typeface="Sassoon Infant Rg" panose="02000503030000020003" pitchFamily="50" charset="0"/>
                <a:cs typeface="Sassoon Infant Rg" panose="02000503030000020003" pitchFamily="50" charset="0"/>
              </a:defRPr>
            </a:lvl1pPr>
            <a:lvl2pPr marL="742950" indent="-285750">
              <a:lnSpc>
                <a:spcPct val="90000"/>
              </a:lnSpc>
              <a:spcBef>
                <a:spcPts val="500"/>
              </a:spcBef>
              <a:buFont typeface="Arial" panose="020B0604020202020204" pitchFamily="34" charset="0"/>
              <a:buChar char="•"/>
              <a:defRPr sz="1600">
                <a:solidFill>
                  <a:srgbClr val="1C1C1C"/>
                </a:solidFill>
                <a:latin typeface="Twinkl" pitchFamily="2" charset="0"/>
                <a:ea typeface="Sassoon Infant Rg" panose="02000503030000020003" pitchFamily="50" charset="0"/>
                <a:cs typeface="Sassoon Infant Rg" panose="02000503030000020003" pitchFamily="50" charset="0"/>
              </a:defRPr>
            </a:lvl2pPr>
            <a:lvl3pPr marL="1143000" indent="-228600">
              <a:lnSpc>
                <a:spcPct val="90000"/>
              </a:lnSpc>
              <a:spcBef>
                <a:spcPts val="500"/>
              </a:spcBef>
              <a:buFont typeface="Arial" panose="020B0604020202020204" pitchFamily="34" charset="0"/>
              <a:buChar char="•"/>
              <a:defRPr sz="1400">
                <a:solidFill>
                  <a:srgbClr val="1C1C1C"/>
                </a:solidFill>
                <a:latin typeface="Twinkl" pitchFamily="2" charset="0"/>
                <a:ea typeface="Sassoon Infant Rg" panose="02000503030000020003" pitchFamily="50" charset="0"/>
                <a:cs typeface="Sassoon Infant Rg" panose="02000503030000020003" pitchFamily="50" charset="0"/>
              </a:defRPr>
            </a:lvl3pPr>
            <a:lvl4pPr marL="1600200" indent="-228600">
              <a:lnSpc>
                <a:spcPct val="90000"/>
              </a:lnSpc>
              <a:spcBef>
                <a:spcPts val="500"/>
              </a:spcBef>
              <a:buFont typeface="Arial" panose="020B0604020202020204" pitchFamily="34" charset="0"/>
              <a:buChar char="•"/>
              <a:defRPr sz="1400">
                <a:solidFill>
                  <a:srgbClr val="1C1C1C"/>
                </a:solidFill>
                <a:latin typeface="Twinkl" pitchFamily="2" charset="0"/>
                <a:ea typeface="Sassoon Infant Rg" panose="02000503030000020003" pitchFamily="50" charset="0"/>
                <a:cs typeface="Sassoon Infant Rg" panose="02000503030000020003" pitchFamily="50" charset="0"/>
              </a:defRPr>
            </a:lvl4pPr>
            <a:lvl5pPr marL="2057400" indent="-228600">
              <a:lnSpc>
                <a:spcPct val="90000"/>
              </a:lnSpc>
              <a:spcBef>
                <a:spcPts val="500"/>
              </a:spcBef>
              <a:buFont typeface="Arial" panose="020B0604020202020204" pitchFamily="34" charset="0"/>
              <a:buChar char="•"/>
              <a:defRPr sz="1400">
                <a:solidFill>
                  <a:srgbClr val="1C1C1C"/>
                </a:solidFill>
                <a:latin typeface="Twinkl" pitchFamily="2" charset="0"/>
                <a:ea typeface="Sassoon Infant Rg" panose="02000503030000020003" pitchFamily="50" charset="0"/>
                <a:cs typeface="Sassoon Infant Rg" panose="02000503030000020003" pitchFamily="50"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sz="1400">
                <a:solidFill>
                  <a:srgbClr val="1C1C1C"/>
                </a:solidFill>
                <a:latin typeface="Twinkl" pitchFamily="2" charset="0"/>
                <a:ea typeface="Sassoon Infant Rg" panose="02000503030000020003" pitchFamily="50" charset="0"/>
                <a:cs typeface="Sassoon Infant Rg" panose="02000503030000020003" pitchFamily="50"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sz="1400">
                <a:solidFill>
                  <a:srgbClr val="1C1C1C"/>
                </a:solidFill>
                <a:latin typeface="Twinkl" pitchFamily="2" charset="0"/>
                <a:ea typeface="Sassoon Infant Rg" panose="02000503030000020003" pitchFamily="50" charset="0"/>
                <a:cs typeface="Sassoon Infant Rg" panose="02000503030000020003" pitchFamily="50"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sz="1400">
                <a:solidFill>
                  <a:srgbClr val="1C1C1C"/>
                </a:solidFill>
                <a:latin typeface="Twinkl" pitchFamily="2" charset="0"/>
                <a:ea typeface="Sassoon Infant Rg" panose="02000503030000020003" pitchFamily="50" charset="0"/>
                <a:cs typeface="Sassoon Infant Rg" panose="02000503030000020003" pitchFamily="50"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sz="1400">
                <a:solidFill>
                  <a:srgbClr val="1C1C1C"/>
                </a:solidFill>
                <a:latin typeface="Twinkl" pitchFamily="2" charset="0"/>
                <a:ea typeface="Sassoon Infant Rg" panose="02000503030000020003" pitchFamily="50" charset="0"/>
                <a:cs typeface="Sassoon Infant Rg" panose="02000503030000020003" pitchFamily="50" charset="0"/>
              </a:defRPr>
            </a:lvl9pPr>
          </a:lstStyle>
          <a:p>
            <a:pPr algn="ctr">
              <a:lnSpc>
                <a:spcPct val="100000"/>
              </a:lnSpc>
              <a:spcBef>
                <a:spcPct val="0"/>
              </a:spcBef>
              <a:buFontTx/>
              <a:buNone/>
            </a:pPr>
            <a:r>
              <a:rPr lang="en-GB" altLang="en-US" sz="1600">
                <a:solidFill>
                  <a:schemeClr val="tx1"/>
                </a:solidFill>
              </a:rPr>
              <a:t>Click the question mark for an interesting fact!</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500"/>
                                        <p:tgtEl>
                                          <p:spTgt spid="13"/>
                                        </p:tgtEl>
                                      </p:cBhvr>
                                    </p:animEffect>
                                  </p:childTnLst>
                                </p:cTn>
                              </p:par>
                            </p:childTnLst>
                          </p:cTn>
                        </p:par>
                        <p:par>
                          <p:cTn id="8" fill="hold" nodeType="afterGroup">
                            <p:stCondLst>
                              <p:cond delay="500"/>
                            </p:stCondLst>
                            <p:childTnLst>
                              <p:par>
                                <p:cTn id="9" presetID="10" presetClass="entr" presetSubtype="0" fill="hold" nodeType="after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fade">
                                      <p:cBhvr>
                                        <p:cTn id="11" dur="500"/>
                                        <p:tgtEl>
                                          <p:spTgt spid="4"/>
                                        </p:tgtEl>
                                      </p:cBhvr>
                                    </p:animEffect>
                                  </p:childTnLst>
                                </p:cTn>
                              </p:par>
                            </p:childTnLst>
                          </p:cTn>
                        </p:par>
                        <p:par>
                          <p:cTn id="12" fill="hold" nodeType="afterGroup">
                            <p:stCondLst>
                              <p:cond delay="1000"/>
                            </p:stCondLst>
                            <p:childTnLst>
                              <p:par>
                                <p:cTn id="13" presetID="10" presetClass="entr" presetSubtype="0" fill="hold" grpId="0" nodeType="afterEffect">
                                  <p:stCondLst>
                                    <p:cond delay="0"/>
                                  </p:stCondLst>
                                  <p:childTnLst>
                                    <p:set>
                                      <p:cBhvr>
                                        <p:cTn id="14" dur="1" fill="hold">
                                          <p:stCondLst>
                                            <p:cond delay="0"/>
                                          </p:stCondLst>
                                        </p:cTn>
                                        <p:tgtEl>
                                          <p:spTgt spid="2"/>
                                        </p:tgtEl>
                                        <p:attrNameLst>
                                          <p:attrName>style.visibility</p:attrName>
                                        </p:attrNameLst>
                                      </p:cBhvr>
                                      <p:to>
                                        <p:strVal val="visible"/>
                                      </p:to>
                                    </p:set>
                                    <p:animEffect transition="in" filter="fade">
                                      <p:cBhvr>
                                        <p:cTn id="15" dur="500"/>
                                        <p:tgtEl>
                                          <p:spTgt spid="2"/>
                                        </p:tgtEl>
                                      </p:cBhvr>
                                    </p:animEffect>
                                  </p:childTnLst>
                                </p:cTn>
                              </p:par>
                            </p:childTnLst>
                          </p:cTn>
                        </p:par>
                        <p:par>
                          <p:cTn id="16" fill="hold" nodeType="afterGroup">
                            <p:stCondLst>
                              <p:cond delay="1500"/>
                            </p:stCondLst>
                            <p:childTnLst>
                              <p:par>
                                <p:cTn id="17" presetID="10" presetClass="entr" presetSubtype="0" fill="hold" grpId="0" nodeType="afterEffect">
                                  <p:stCondLst>
                                    <p:cond delay="0"/>
                                  </p:stCondLst>
                                  <p:childTnLst>
                                    <p:set>
                                      <p:cBhvr>
                                        <p:cTn id="18" dur="1" fill="hold">
                                          <p:stCondLst>
                                            <p:cond delay="0"/>
                                          </p:stCondLst>
                                        </p:cTn>
                                        <p:tgtEl>
                                          <p:spTgt spid="15"/>
                                        </p:tgtEl>
                                        <p:attrNameLst>
                                          <p:attrName>style.visibility</p:attrName>
                                        </p:attrNameLst>
                                      </p:cBhvr>
                                      <p:to>
                                        <p:strVal val="visible"/>
                                      </p:to>
                                    </p:set>
                                    <p:animEffect transition="in" filter="fade">
                                      <p:cBhvr>
                                        <p:cTn id="19"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20" restart="whenNotActive" fill="hold" evtFilter="cancelBubble" nodeType="interactiveSeq">
                <p:stCondLst>
                  <p:cond evt="onClick" delay="0">
                    <p:tgtEl>
                      <p:spTgt spid="25"/>
                    </p:tgtEl>
                  </p:cond>
                </p:stCondLst>
                <p:endSync evt="end" delay="0">
                  <p:rtn val="all"/>
                </p:endSync>
                <p:childTnLst>
                  <p:par>
                    <p:cTn id="21" fill="hold" nodeType="clickPar">
                      <p:stCondLst>
                        <p:cond delay="0"/>
                      </p:stCondLst>
                      <p:childTnLst>
                        <p:par>
                          <p:cTn id="22" fill="hold" nodeType="withGroup">
                            <p:stCondLst>
                              <p:cond delay="0"/>
                            </p:stCondLst>
                            <p:childTnLst>
                              <p:par>
                                <p:cTn id="23" presetID="22" presetClass="entr" presetSubtype="1" fill="hold" grpId="0" nodeType="withEffect">
                                  <p:stCondLst>
                                    <p:cond delay="0"/>
                                  </p:stCondLst>
                                  <p:childTnLst>
                                    <p:set>
                                      <p:cBhvr>
                                        <p:cTn id="24" dur="1" fill="hold">
                                          <p:stCondLst>
                                            <p:cond delay="0"/>
                                          </p:stCondLst>
                                        </p:cTn>
                                        <p:tgtEl>
                                          <p:spTgt spid="17"/>
                                        </p:tgtEl>
                                        <p:attrNameLst>
                                          <p:attrName>style.visibility</p:attrName>
                                        </p:attrNameLst>
                                      </p:cBhvr>
                                      <p:to>
                                        <p:strVal val="visible"/>
                                      </p:to>
                                    </p:set>
                                    <p:animEffect transition="in" filter="wipe(up)">
                                      <p:cBhvr>
                                        <p:cTn id="25" dur="500"/>
                                        <p:tgtEl>
                                          <p:spTgt spid="17"/>
                                        </p:tgtEl>
                                      </p:cBhvr>
                                    </p:animEffect>
                                  </p:childTnLst>
                                </p:cTn>
                              </p:par>
                              <p:par>
                                <p:cTn id="26" presetID="1" presetClass="exit" presetSubtype="0" fill="hold" grpId="0" nodeType="withEffect">
                                  <p:stCondLst>
                                    <p:cond delay="0"/>
                                  </p:stCondLst>
                                  <p:childTnLst>
                                    <p:set>
                                      <p:cBhvr>
                                        <p:cTn id="27" dur="1" fill="hold">
                                          <p:stCondLst>
                                            <p:cond delay="0"/>
                                          </p:stCondLst>
                                        </p:cTn>
                                        <p:tgtEl>
                                          <p:spTgt spid="28"/>
                                        </p:tgtEl>
                                        <p:attrNameLst>
                                          <p:attrName>style.visibility</p:attrName>
                                        </p:attrNameLst>
                                      </p:cBhvr>
                                      <p:to>
                                        <p:strVal val="hidden"/>
                                      </p:to>
                                    </p:set>
                                  </p:childTnLst>
                                </p:cTn>
                              </p:par>
                            </p:childTnLst>
                          </p:cTn>
                        </p:par>
                      </p:childTnLst>
                    </p:cTn>
                  </p:par>
                </p:childTnLst>
              </p:cTn>
              <p:nextCondLst>
                <p:cond evt="onClick" delay="0">
                  <p:tgtEl>
                    <p:spTgt spid="25"/>
                  </p:tgtEl>
                </p:cond>
              </p:nextCondLst>
            </p:seq>
          </p:childTnLst>
        </p:cTn>
      </p:par>
    </p:tnLst>
    <p:bldLst>
      <p:bldP spid="13" grpId="0" animBg="1"/>
      <p:bldP spid="2" grpId="0"/>
      <p:bldP spid="15" grpId="0"/>
      <p:bldP spid="17" grpId="0" animBg="1"/>
      <p:bldP spid="28"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20"/>
          <p:cNvSpPr>
            <a:spLocks noGrp="1"/>
          </p:cNvSpPr>
          <p:nvPr>
            <p:ph type="title"/>
          </p:nvPr>
        </p:nvSpPr>
        <p:spPr>
          <a:xfrm>
            <a:off x="457200" y="479425"/>
            <a:ext cx="8220075" cy="993775"/>
          </a:xfrm>
        </p:spPr>
        <p:txBody>
          <a:bodyPr/>
          <a:lstStyle/>
          <a:p>
            <a:pPr eaLnBrk="1" hangingPunct="1"/>
            <a:r>
              <a:rPr lang="en-GB" altLang="en-US" sz="3600"/>
              <a:t>What Do Astronauts Wear?</a:t>
            </a:r>
            <a:endParaRPr lang="en-GB" altLang="en-US" sz="3200"/>
          </a:p>
        </p:txBody>
      </p:sp>
      <p:sp>
        <p:nvSpPr>
          <p:cNvPr id="13315" name="TextBox 14"/>
          <p:cNvSpPr txBox="1">
            <a:spLocks noChangeArrowheads="1"/>
          </p:cNvSpPr>
          <p:nvPr/>
        </p:nvSpPr>
        <p:spPr bwMode="auto">
          <a:xfrm>
            <a:off x="-471488" y="1624013"/>
            <a:ext cx="6778626" cy="338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a:solidFill>
                  <a:srgbClr val="1C1C1C"/>
                </a:solidFill>
                <a:latin typeface="Twinkl" pitchFamily="2" charset="0"/>
                <a:ea typeface="Sassoon Infant Rg" panose="02000503030000020003" pitchFamily="50" charset="0"/>
                <a:cs typeface="Sassoon Infant Rg" panose="02000503030000020003" pitchFamily="50" charset="0"/>
              </a:defRPr>
            </a:lvl1pPr>
            <a:lvl2pPr marL="742950" indent="-285750">
              <a:lnSpc>
                <a:spcPct val="90000"/>
              </a:lnSpc>
              <a:spcBef>
                <a:spcPts val="500"/>
              </a:spcBef>
              <a:buFont typeface="Arial" panose="020B0604020202020204" pitchFamily="34" charset="0"/>
              <a:buChar char="•"/>
              <a:defRPr sz="1600">
                <a:solidFill>
                  <a:srgbClr val="1C1C1C"/>
                </a:solidFill>
                <a:latin typeface="Twinkl" pitchFamily="2" charset="0"/>
                <a:ea typeface="Sassoon Infant Rg" panose="02000503030000020003" pitchFamily="50" charset="0"/>
                <a:cs typeface="Sassoon Infant Rg" panose="02000503030000020003" pitchFamily="50" charset="0"/>
              </a:defRPr>
            </a:lvl2pPr>
            <a:lvl3pPr marL="1143000" indent="-228600">
              <a:lnSpc>
                <a:spcPct val="90000"/>
              </a:lnSpc>
              <a:spcBef>
                <a:spcPts val="500"/>
              </a:spcBef>
              <a:buFont typeface="Arial" panose="020B0604020202020204" pitchFamily="34" charset="0"/>
              <a:buChar char="•"/>
              <a:defRPr sz="1400">
                <a:solidFill>
                  <a:srgbClr val="1C1C1C"/>
                </a:solidFill>
                <a:latin typeface="Twinkl" pitchFamily="2" charset="0"/>
                <a:ea typeface="Sassoon Infant Rg" panose="02000503030000020003" pitchFamily="50" charset="0"/>
                <a:cs typeface="Sassoon Infant Rg" panose="02000503030000020003" pitchFamily="50" charset="0"/>
              </a:defRPr>
            </a:lvl3pPr>
            <a:lvl4pPr marL="1600200" indent="-228600">
              <a:lnSpc>
                <a:spcPct val="90000"/>
              </a:lnSpc>
              <a:spcBef>
                <a:spcPts val="500"/>
              </a:spcBef>
              <a:buFont typeface="Arial" panose="020B0604020202020204" pitchFamily="34" charset="0"/>
              <a:buChar char="•"/>
              <a:defRPr sz="1400">
                <a:solidFill>
                  <a:srgbClr val="1C1C1C"/>
                </a:solidFill>
                <a:latin typeface="Twinkl" pitchFamily="2" charset="0"/>
                <a:ea typeface="Sassoon Infant Rg" panose="02000503030000020003" pitchFamily="50" charset="0"/>
                <a:cs typeface="Sassoon Infant Rg" panose="02000503030000020003" pitchFamily="50" charset="0"/>
              </a:defRPr>
            </a:lvl4pPr>
            <a:lvl5pPr marL="2057400" indent="-228600">
              <a:lnSpc>
                <a:spcPct val="90000"/>
              </a:lnSpc>
              <a:spcBef>
                <a:spcPts val="500"/>
              </a:spcBef>
              <a:buFont typeface="Arial" panose="020B0604020202020204" pitchFamily="34" charset="0"/>
              <a:buChar char="•"/>
              <a:defRPr sz="1400">
                <a:solidFill>
                  <a:srgbClr val="1C1C1C"/>
                </a:solidFill>
                <a:latin typeface="Twinkl" pitchFamily="2" charset="0"/>
                <a:ea typeface="Sassoon Infant Rg" panose="02000503030000020003" pitchFamily="50" charset="0"/>
                <a:cs typeface="Sassoon Infant Rg" panose="02000503030000020003" pitchFamily="50"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sz="1400">
                <a:solidFill>
                  <a:srgbClr val="1C1C1C"/>
                </a:solidFill>
                <a:latin typeface="Twinkl" pitchFamily="2" charset="0"/>
                <a:ea typeface="Sassoon Infant Rg" panose="02000503030000020003" pitchFamily="50" charset="0"/>
                <a:cs typeface="Sassoon Infant Rg" panose="02000503030000020003" pitchFamily="50"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sz="1400">
                <a:solidFill>
                  <a:srgbClr val="1C1C1C"/>
                </a:solidFill>
                <a:latin typeface="Twinkl" pitchFamily="2" charset="0"/>
                <a:ea typeface="Sassoon Infant Rg" panose="02000503030000020003" pitchFamily="50" charset="0"/>
                <a:cs typeface="Sassoon Infant Rg" panose="02000503030000020003" pitchFamily="50"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sz="1400">
                <a:solidFill>
                  <a:srgbClr val="1C1C1C"/>
                </a:solidFill>
                <a:latin typeface="Twinkl" pitchFamily="2" charset="0"/>
                <a:ea typeface="Sassoon Infant Rg" panose="02000503030000020003" pitchFamily="50" charset="0"/>
                <a:cs typeface="Sassoon Infant Rg" panose="02000503030000020003" pitchFamily="50"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sz="1400">
                <a:solidFill>
                  <a:srgbClr val="1C1C1C"/>
                </a:solidFill>
                <a:latin typeface="Twinkl" pitchFamily="2" charset="0"/>
                <a:ea typeface="Sassoon Infant Rg" panose="02000503030000020003" pitchFamily="50" charset="0"/>
                <a:cs typeface="Sassoon Infant Rg" panose="02000503030000020003" pitchFamily="50" charset="0"/>
              </a:defRPr>
            </a:lvl9pPr>
          </a:lstStyle>
          <a:p>
            <a:pPr algn="ctr">
              <a:lnSpc>
                <a:spcPct val="100000"/>
              </a:lnSpc>
              <a:spcBef>
                <a:spcPct val="0"/>
              </a:spcBef>
              <a:buFontTx/>
              <a:buNone/>
            </a:pPr>
            <a:r>
              <a:rPr lang="en-GB" altLang="en-US" sz="1600">
                <a:solidFill>
                  <a:schemeClr val="tx1"/>
                </a:solidFill>
              </a:rPr>
              <a:t>Click the question mark for an interesting fact!</a:t>
            </a:r>
          </a:p>
        </p:txBody>
      </p:sp>
      <p:sp>
        <p:nvSpPr>
          <p:cNvPr id="13316" name="TextBox 15"/>
          <p:cNvSpPr txBox="1">
            <a:spLocks noChangeArrowheads="1"/>
          </p:cNvSpPr>
          <p:nvPr/>
        </p:nvSpPr>
        <p:spPr bwMode="auto">
          <a:xfrm>
            <a:off x="722313" y="1320800"/>
            <a:ext cx="7954962"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a:solidFill>
                  <a:srgbClr val="1C1C1C"/>
                </a:solidFill>
                <a:latin typeface="Twinkl" pitchFamily="2" charset="0"/>
                <a:ea typeface="Sassoon Infant Rg" panose="02000503030000020003" pitchFamily="50" charset="0"/>
                <a:cs typeface="Sassoon Infant Rg" panose="02000503030000020003" pitchFamily="50" charset="0"/>
              </a:defRPr>
            </a:lvl1pPr>
            <a:lvl2pPr marL="742950" indent="-285750">
              <a:lnSpc>
                <a:spcPct val="90000"/>
              </a:lnSpc>
              <a:spcBef>
                <a:spcPts val="500"/>
              </a:spcBef>
              <a:buFont typeface="Arial" panose="020B0604020202020204" pitchFamily="34" charset="0"/>
              <a:buChar char="•"/>
              <a:defRPr sz="1600">
                <a:solidFill>
                  <a:srgbClr val="1C1C1C"/>
                </a:solidFill>
                <a:latin typeface="Twinkl" pitchFamily="2" charset="0"/>
                <a:ea typeface="Sassoon Infant Rg" panose="02000503030000020003" pitchFamily="50" charset="0"/>
                <a:cs typeface="Sassoon Infant Rg" panose="02000503030000020003" pitchFamily="50" charset="0"/>
              </a:defRPr>
            </a:lvl2pPr>
            <a:lvl3pPr marL="1143000" indent="-228600">
              <a:lnSpc>
                <a:spcPct val="90000"/>
              </a:lnSpc>
              <a:spcBef>
                <a:spcPts val="500"/>
              </a:spcBef>
              <a:buFont typeface="Arial" panose="020B0604020202020204" pitchFamily="34" charset="0"/>
              <a:buChar char="•"/>
              <a:defRPr sz="1400">
                <a:solidFill>
                  <a:srgbClr val="1C1C1C"/>
                </a:solidFill>
                <a:latin typeface="Twinkl" pitchFamily="2" charset="0"/>
                <a:ea typeface="Sassoon Infant Rg" panose="02000503030000020003" pitchFamily="50" charset="0"/>
                <a:cs typeface="Sassoon Infant Rg" panose="02000503030000020003" pitchFamily="50" charset="0"/>
              </a:defRPr>
            </a:lvl3pPr>
            <a:lvl4pPr marL="1600200" indent="-228600">
              <a:lnSpc>
                <a:spcPct val="90000"/>
              </a:lnSpc>
              <a:spcBef>
                <a:spcPts val="500"/>
              </a:spcBef>
              <a:buFont typeface="Arial" panose="020B0604020202020204" pitchFamily="34" charset="0"/>
              <a:buChar char="•"/>
              <a:defRPr sz="1400">
                <a:solidFill>
                  <a:srgbClr val="1C1C1C"/>
                </a:solidFill>
                <a:latin typeface="Twinkl" pitchFamily="2" charset="0"/>
                <a:ea typeface="Sassoon Infant Rg" panose="02000503030000020003" pitchFamily="50" charset="0"/>
                <a:cs typeface="Sassoon Infant Rg" panose="02000503030000020003" pitchFamily="50" charset="0"/>
              </a:defRPr>
            </a:lvl4pPr>
            <a:lvl5pPr marL="2057400" indent="-228600">
              <a:lnSpc>
                <a:spcPct val="90000"/>
              </a:lnSpc>
              <a:spcBef>
                <a:spcPts val="500"/>
              </a:spcBef>
              <a:buFont typeface="Arial" panose="020B0604020202020204" pitchFamily="34" charset="0"/>
              <a:buChar char="•"/>
              <a:defRPr sz="1400">
                <a:solidFill>
                  <a:srgbClr val="1C1C1C"/>
                </a:solidFill>
                <a:latin typeface="Twinkl" pitchFamily="2" charset="0"/>
                <a:ea typeface="Sassoon Infant Rg" panose="02000503030000020003" pitchFamily="50" charset="0"/>
                <a:cs typeface="Sassoon Infant Rg" panose="02000503030000020003" pitchFamily="50"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sz="1400">
                <a:solidFill>
                  <a:srgbClr val="1C1C1C"/>
                </a:solidFill>
                <a:latin typeface="Twinkl" pitchFamily="2" charset="0"/>
                <a:ea typeface="Sassoon Infant Rg" panose="02000503030000020003" pitchFamily="50" charset="0"/>
                <a:cs typeface="Sassoon Infant Rg" panose="02000503030000020003" pitchFamily="50"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sz="1400">
                <a:solidFill>
                  <a:srgbClr val="1C1C1C"/>
                </a:solidFill>
                <a:latin typeface="Twinkl" pitchFamily="2" charset="0"/>
                <a:ea typeface="Sassoon Infant Rg" panose="02000503030000020003" pitchFamily="50" charset="0"/>
                <a:cs typeface="Sassoon Infant Rg" panose="02000503030000020003" pitchFamily="50"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sz="1400">
                <a:solidFill>
                  <a:srgbClr val="1C1C1C"/>
                </a:solidFill>
                <a:latin typeface="Twinkl" pitchFamily="2" charset="0"/>
                <a:ea typeface="Sassoon Infant Rg" panose="02000503030000020003" pitchFamily="50" charset="0"/>
                <a:cs typeface="Sassoon Infant Rg" panose="02000503030000020003" pitchFamily="50"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sz="1400">
                <a:solidFill>
                  <a:srgbClr val="1C1C1C"/>
                </a:solidFill>
                <a:latin typeface="Twinkl" pitchFamily="2" charset="0"/>
                <a:ea typeface="Sassoon Infant Rg" panose="02000503030000020003" pitchFamily="50" charset="0"/>
                <a:cs typeface="Sassoon Infant Rg" panose="02000503030000020003" pitchFamily="50" charset="0"/>
              </a:defRPr>
            </a:lvl9pPr>
          </a:lstStyle>
          <a:p>
            <a:pPr>
              <a:lnSpc>
                <a:spcPct val="100000"/>
              </a:lnSpc>
              <a:spcBef>
                <a:spcPct val="0"/>
              </a:spcBef>
              <a:buFont typeface="Arial" panose="020B0604020202020204" pitchFamily="34" charset="0"/>
              <a:buNone/>
            </a:pPr>
            <a:r>
              <a:rPr lang="en-GB" altLang="en-US" sz="1600">
                <a:solidFill>
                  <a:schemeClr val="tx1"/>
                </a:solidFill>
              </a:rPr>
              <a:t>When astronauts go on a spacewalk, they need to wear a protective spacesuit.</a:t>
            </a:r>
          </a:p>
        </p:txBody>
      </p:sp>
      <p:pic>
        <p:nvPicPr>
          <p:cNvPr id="13317" name="Picture 5"/>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3736975" y="2122488"/>
            <a:ext cx="2073275" cy="3922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9" name="Cross One"/>
          <p:cNvSpPr/>
          <p:nvPr/>
        </p:nvSpPr>
        <p:spPr>
          <a:xfrm>
            <a:off x="4992688" y="2066925"/>
            <a:ext cx="428625" cy="428625"/>
          </a:xfrm>
          <a:prstGeom prst="ellipse">
            <a:avLst/>
          </a:prstGeom>
          <a:solidFill>
            <a:schemeClr val="bg1"/>
          </a:solidFill>
          <a:ln w="38100">
            <a:solidFill>
              <a:srgbClr val="2CB7BC"/>
            </a:solidFill>
          </a:ln>
        </p:spPr>
        <p:style>
          <a:lnRef idx="2">
            <a:schemeClr val="accent1">
              <a:shade val="50000"/>
            </a:schemeClr>
          </a:lnRef>
          <a:fillRef idx="1">
            <a:schemeClr val="accent1"/>
          </a:fillRef>
          <a:effectRef idx="0">
            <a:schemeClr val="accent1"/>
          </a:effectRef>
          <a:fontRef idx="minor">
            <a:schemeClr val="lt1"/>
          </a:fontRef>
        </p:style>
        <p:txBody>
          <a:bodyPr lIns="72000" tIns="324000" rIns="72000" anchor="b"/>
          <a:lstStyle/>
          <a:p>
            <a:pPr algn="ctr">
              <a:defRPr/>
            </a:pPr>
            <a:r>
              <a:rPr lang="en-GB" b="1" dirty="0">
                <a:solidFill>
                  <a:srgbClr val="2CB7BC"/>
                </a:solidFill>
              </a:rPr>
              <a:t>x</a:t>
            </a:r>
            <a:endParaRPr lang="en-GB" sz="2400" b="1" dirty="0">
              <a:solidFill>
                <a:srgbClr val="2CB7BC"/>
              </a:solidFill>
            </a:endParaRPr>
          </a:p>
        </p:txBody>
      </p:sp>
      <p:sp>
        <p:nvSpPr>
          <p:cNvPr id="7" name="Plus One"/>
          <p:cNvSpPr/>
          <p:nvPr/>
        </p:nvSpPr>
        <p:spPr>
          <a:xfrm>
            <a:off x="4992688" y="2066925"/>
            <a:ext cx="428625" cy="428625"/>
          </a:xfrm>
          <a:prstGeom prst="ellipse">
            <a:avLst/>
          </a:prstGeom>
          <a:solidFill>
            <a:schemeClr val="bg1"/>
          </a:solidFill>
          <a:ln w="38100">
            <a:solidFill>
              <a:srgbClr val="2CB7B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GB" sz="2400" b="1" dirty="0">
                <a:solidFill>
                  <a:srgbClr val="2CB7BC"/>
                </a:solidFill>
              </a:rPr>
              <a:t>+</a:t>
            </a:r>
          </a:p>
        </p:txBody>
      </p:sp>
      <p:sp>
        <p:nvSpPr>
          <p:cNvPr id="21" name="textbox one"/>
          <p:cNvSpPr>
            <a:spLocks noChangeArrowheads="1"/>
          </p:cNvSpPr>
          <p:nvPr/>
        </p:nvSpPr>
        <p:spPr bwMode="auto">
          <a:xfrm>
            <a:off x="5762625" y="1935163"/>
            <a:ext cx="2752725" cy="817562"/>
          </a:xfrm>
          <a:prstGeom prst="roundRect">
            <a:avLst>
              <a:gd name="adj" fmla="val 17468"/>
            </a:avLst>
          </a:prstGeom>
          <a:noFill/>
          <a:ln w="28575">
            <a:solidFill>
              <a:srgbClr val="7768AD"/>
            </a:solidFill>
            <a:round/>
            <a:headEnd/>
            <a:tailEnd/>
          </a:ln>
          <a:extLst>
            <a:ext uri="{909E8E84-426E-40DD-AFC4-6F175D3DCCD1}">
              <a14:hiddenFill xmlns:a14="http://schemas.microsoft.com/office/drawing/2010/main">
                <a:solidFill>
                  <a:srgbClr val="FFFFFF"/>
                </a:solidFill>
              </a14:hiddenFill>
            </a:ext>
          </a:extLst>
        </p:spPr>
        <p:txBody>
          <a:bodyPr>
            <a:spAutoFit/>
          </a:bodyPr>
          <a:lstStyle>
            <a:lvl1pPr>
              <a:lnSpc>
                <a:spcPct val="90000"/>
              </a:lnSpc>
              <a:spcBef>
                <a:spcPts val="1000"/>
              </a:spcBef>
              <a:buFont typeface="Arial" panose="020B0604020202020204" pitchFamily="34" charset="0"/>
              <a:buChar char="•"/>
              <a:defRPr>
                <a:solidFill>
                  <a:srgbClr val="1C1C1C"/>
                </a:solidFill>
                <a:latin typeface="Twinkl" pitchFamily="2" charset="0"/>
                <a:ea typeface="Sassoon Infant Rg" panose="02000503030000020003" pitchFamily="50" charset="0"/>
                <a:cs typeface="Sassoon Infant Rg" panose="02000503030000020003" pitchFamily="50" charset="0"/>
              </a:defRPr>
            </a:lvl1pPr>
            <a:lvl2pPr marL="742950" indent="-285750">
              <a:lnSpc>
                <a:spcPct val="90000"/>
              </a:lnSpc>
              <a:spcBef>
                <a:spcPts val="500"/>
              </a:spcBef>
              <a:buFont typeface="Arial" panose="020B0604020202020204" pitchFamily="34" charset="0"/>
              <a:buChar char="•"/>
              <a:defRPr sz="1600">
                <a:solidFill>
                  <a:srgbClr val="1C1C1C"/>
                </a:solidFill>
                <a:latin typeface="Twinkl" pitchFamily="2" charset="0"/>
                <a:ea typeface="Sassoon Infant Rg" panose="02000503030000020003" pitchFamily="50" charset="0"/>
                <a:cs typeface="Sassoon Infant Rg" panose="02000503030000020003" pitchFamily="50" charset="0"/>
              </a:defRPr>
            </a:lvl2pPr>
            <a:lvl3pPr marL="1143000" indent="-228600">
              <a:lnSpc>
                <a:spcPct val="90000"/>
              </a:lnSpc>
              <a:spcBef>
                <a:spcPts val="500"/>
              </a:spcBef>
              <a:buFont typeface="Arial" panose="020B0604020202020204" pitchFamily="34" charset="0"/>
              <a:buChar char="•"/>
              <a:defRPr sz="1400">
                <a:solidFill>
                  <a:srgbClr val="1C1C1C"/>
                </a:solidFill>
                <a:latin typeface="Twinkl" pitchFamily="2" charset="0"/>
                <a:ea typeface="Sassoon Infant Rg" panose="02000503030000020003" pitchFamily="50" charset="0"/>
                <a:cs typeface="Sassoon Infant Rg" panose="02000503030000020003" pitchFamily="50" charset="0"/>
              </a:defRPr>
            </a:lvl3pPr>
            <a:lvl4pPr marL="1600200" indent="-228600">
              <a:lnSpc>
                <a:spcPct val="90000"/>
              </a:lnSpc>
              <a:spcBef>
                <a:spcPts val="500"/>
              </a:spcBef>
              <a:buFont typeface="Arial" panose="020B0604020202020204" pitchFamily="34" charset="0"/>
              <a:buChar char="•"/>
              <a:defRPr sz="1400">
                <a:solidFill>
                  <a:srgbClr val="1C1C1C"/>
                </a:solidFill>
                <a:latin typeface="Twinkl" pitchFamily="2" charset="0"/>
                <a:ea typeface="Sassoon Infant Rg" panose="02000503030000020003" pitchFamily="50" charset="0"/>
                <a:cs typeface="Sassoon Infant Rg" panose="02000503030000020003" pitchFamily="50" charset="0"/>
              </a:defRPr>
            </a:lvl4pPr>
            <a:lvl5pPr marL="2057400" indent="-228600">
              <a:lnSpc>
                <a:spcPct val="90000"/>
              </a:lnSpc>
              <a:spcBef>
                <a:spcPts val="500"/>
              </a:spcBef>
              <a:buFont typeface="Arial" panose="020B0604020202020204" pitchFamily="34" charset="0"/>
              <a:buChar char="•"/>
              <a:defRPr sz="1400">
                <a:solidFill>
                  <a:srgbClr val="1C1C1C"/>
                </a:solidFill>
                <a:latin typeface="Twinkl" pitchFamily="2" charset="0"/>
                <a:ea typeface="Sassoon Infant Rg" panose="02000503030000020003" pitchFamily="50" charset="0"/>
                <a:cs typeface="Sassoon Infant Rg" panose="02000503030000020003" pitchFamily="50"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sz="1400">
                <a:solidFill>
                  <a:srgbClr val="1C1C1C"/>
                </a:solidFill>
                <a:latin typeface="Twinkl" pitchFamily="2" charset="0"/>
                <a:ea typeface="Sassoon Infant Rg" panose="02000503030000020003" pitchFamily="50" charset="0"/>
                <a:cs typeface="Sassoon Infant Rg" panose="02000503030000020003" pitchFamily="50"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sz="1400">
                <a:solidFill>
                  <a:srgbClr val="1C1C1C"/>
                </a:solidFill>
                <a:latin typeface="Twinkl" pitchFamily="2" charset="0"/>
                <a:ea typeface="Sassoon Infant Rg" panose="02000503030000020003" pitchFamily="50" charset="0"/>
                <a:cs typeface="Sassoon Infant Rg" panose="02000503030000020003" pitchFamily="50"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sz="1400">
                <a:solidFill>
                  <a:srgbClr val="1C1C1C"/>
                </a:solidFill>
                <a:latin typeface="Twinkl" pitchFamily="2" charset="0"/>
                <a:ea typeface="Sassoon Infant Rg" panose="02000503030000020003" pitchFamily="50" charset="0"/>
                <a:cs typeface="Sassoon Infant Rg" panose="02000503030000020003" pitchFamily="50"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sz="1400">
                <a:solidFill>
                  <a:srgbClr val="1C1C1C"/>
                </a:solidFill>
                <a:latin typeface="Twinkl" pitchFamily="2" charset="0"/>
                <a:ea typeface="Sassoon Infant Rg" panose="02000503030000020003" pitchFamily="50" charset="0"/>
                <a:cs typeface="Sassoon Infant Rg" panose="02000503030000020003" pitchFamily="50" charset="0"/>
              </a:defRPr>
            </a:lvl9pPr>
          </a:lstStyle>
          <a:p>
            <a:pPr>
              <a:lnSpc>
                <a:spcPct val="100000"/>
              </a:lnSpc>
              <a:spcBef>
                <a:spcPct val="0"/>
              </a:spcBef>
              <a:buFontTx/>
              <a:buNone/>
            </a:pPr>
            <a:r>
              <a:rPr lang="en-GB" altLang="en-US" sz="1400" b="1">
                <a:solidFill>
                  <a:schemeClr val="tx1"/>
                </a:solidFill>
              </a:rPr>
              <a:t>Helmet</a:t>
            </a:r>
            <a:r>
              <a:rPr lang="en-GB" altLang="en-US" sz="1400">
                <a:solidFill>
                  <a:schemeClr val="tx1"/>
                </a:solidFill>
              </a:rPr>
              <a:t> – the visor protects the astronaut’s eyes from the strong rays of the Sun.</a:t>
            </a:r>
          </a:p>
        </p:txBody>
      </p:sp>
      <p:sp>
        <p:nvSpPr>
          <p:cNvPr id="23" name="Cross Two"/>
          <p:cNvSpPr/>
          <p:nvPr/>
        </p:nvSpPr>
        <p:spPr>
          <a:xfrm>
            <a:off x="3935413" y="2084388"/>
            <a:ext cx="428625" cy="428625"/>
          </a:xfrm>
          <a:prstGeom prst="ellipse">
            <a:avLst/>
          </a:prstGeom>
          <a:solidFill>
            <a:schemeClr val="bg1"/>
          </a:solidFill>
          <a:ln w="38100">
            <a:solidFill>
              <a:srgbClr val="2CB7BC"/>
            </a:solidFill>
          </a:ln>
        </p:spPr>
        <p:style>
          <a:lnRef idx="2">
            <a:schemeClr val="accent1">
              <a:shade val="50000"/>
            </a:schemeClr>
          </a:lnRef>
          <a:fillRef idx="1">
            <a:schemeClr val="accent1"/>
          </a:fillRef>
          <a:effectRef idx="0">
            <a:schemeClr val="accent1"/>
          </a:effectRef>
          <a:fontRef idx="minor">
            <a:schemeClr val="lt1"/>
          </a:fontRef>
        </p:style>
        <p:txBody>
          <a:bodyPr lIns="72000" tIns="324000" rIns="72000" anchor="b"/>
          <a:lstStyle/>
          <a:p>
            <a:pPr algn="ctr">
              <a:defRPr/>
            </a:pPr>
            <a:r>
              <a:rPr lang="en-GB" b="1" dirty="0">
                <a:solidFill>
                  <a:srgbClr val="2CB7BC"/>
                </a:solidFill>
              </a:rPr>
              <a:t>x</a:t>
            </a:r>
            <a:endParaRPr lang="en-GB" sz="2400" b="1" dirty="0">
              <a:solidFill>
                <a:srgbClr val="2CB7BC"/>
              </a:solidFill>
            </a:endParaRPr>
          </a:p>
        </p:txBody>
      </p:sp>
      <p:sp>
        <p:nvSpPr>
          <p:cNvPr id="24" name="Plus Two"/>
          <p:cNvSpPr/>
          <p:nvPr/>
        </p:nvSpPr>
        <p:spPr>
          <a:xfrm>
            <a:off x="3935413" y="2084388"/>
            <a:ext cx="428625" cy="428625"/>
          </a:xfrm>
          <a:prstGeom prst="ellipse">
            <a:avLst/>
          </a:prstGeom>
          <a:solidFill>
            <a:schemeClr val="bg1"/>
          </a:solidFill>
          <a:ln w="38100">
            <a:solidFill>
              <a:srgbClr val="2CB7B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GB" sz="2400" b="1" dirty="0">
                <a:solidFill>
                  <a:srgbClr val="2CB7BC"/>
                </a:solidFill>
              </a:rPr>
              <a:t>+</a:t>
            </a:r>
          </a:p>
        </p:txBody>
      </p:sp>
      <p:sp>
        <p:nvSpPr>
          <p:cNvPr id="25" name="textbox two"/>
          <p:cNvSpPr>
            <a:spLocks noChangeArrowheads="1"/>
          </p:cNvSpPr>
          <p:nvPr/>
        </p:nvSpPr>
        <p:spPr bwMode="auto">
          <a:xfrm>
            <a:off x="1031875" y="2071688"/>
            <a:ext cx="2670175" cy="579437"/>
          </a:xfrm>
          <a:prstGeom prst="roundRect">
            <a:avLst>
              <a:gd name="adj" fmla="val 17468"/>
            </a:avLst>
          </a:prstGeom>
          <a:noFill/>
          <a:ln w="28575">
            <a:solidFill>
              <a:srgbClr val="7768AD"/>
            </a:solidFill>
            <a:round/>
            <a:headEnd/>
            <a:tailEnd/>
          </a:ln>
          <a:extLst>
            <a:ext uri="{909E8E84-426E-40DD-AFC4-6F175D3DCCD1}">
              <a14:hiddenFill xmlns:a14="http://schemas.microsoft.com/office/drawing/2010/main">
                <a:solidFill>
                  <a:srgbClr val="FFFFFF"/>
                </a:solidFill>
              </a14:hiddenFill>
            </a:ext>
          </a:extLst>
        </p:spPr>
        <p:txBody>
          <a:bodyPr>
            <a:spAutoFit/>
          </a:bodyPr>
          <a:lstStyle>
            <a:lvl1pPr>
              <a:lnSpc>
                <a:spcPct val="90000"/>
              </a:lnSpc>
              <a:spcBef>
                <a:spcPts val="1000"/>
              </a:spcBef>
              <a:buFont typeface="Arial" panose="020B0604020202020204" pitchFamily="34" charset="0"/>
              <a:buChar char="•"/>
              <a:defRPr>
                <a:solidFill>
                  <a:srgbClr val="1C1C1C"/>
                </a:solidFill>
                <a:latin typeface="Twinkl" pitchFamily="2" charset="0"/>
                <a:ea typeface="Sassoon Infant Rg" panose="02000503030000020003" pitchFamily="50" charset="0"/>
                <a:cs typeface="Sassoon Infant Rg" panose="02000503030000020003" pitchFamily="50" charset="0"/>
              </a:defRPr>
            </a:lvl1pPr>
            <a:lvl2pPr marL="742950" indent="-285750">
              <a:lnSpc>
                <a:spcPct val="90000"/>
              </a:lnSpc>
              <a:spcBef>
                <a:spcPts val="500"/>
              </a:spcBef>
              <a:buFont typeface="Arial" panose="020B0604020202020204" pitchFamily="34" charset="0"/>
              <a:buChar char="•"/>
              <a:defRPr sz="1600">
                <a:solidFill>
                  <a:srgbClr val="1C1C1C"/>
                </a:solidFill>
                <a:latin typeface="Twinkl" pitchFamily="2" charset="0"/>
                <a:ea typeface="Sassoon Infant Rg" panose="02000503030000020003" pitchFamily="50" charset="0"/>
                <a:cs typeface="Sassoon Infant Rg" panose="02000503030000020003" pitchFamily="50" charset="0"/>
              </a:defRPr>
            </a:lvl2pPr>
            <a:lvl3pPr marL="1143000" indent="-228600">
              <a:lnSpc>
                <a:spcPct val="90000"/>
              </a:lnSpc>
              <a:spcBef>
                <a:spcPts val="500"/>
              </a:spcBef>
              <a:buFont typeface="Arial" panose="020B0604020202020204" pitchFamily="34" charset="0"/>
              <a:buChar char="•"/>
              <a:defRPr sz="1400">
                <a:solidFill>
                  <a:srgbClr val="1C1C1C"/>
                </a:solidFill>
                <a:latin typeface="Twinkl" pitchFamily="2" charset="0"/>
                <a:ea typeface="Sassoon Infant Rg" panose="02000503030000020003" pitchFamily="50" charset="0"/>
                <a:cs typeface="Sassoon Infant Rg" panose="02000503030000020003" pitchFamily="50" charset="0"/>
              </a:defRPr>
            </a:lvl3pPr>
            <a:lvl4pPr marL="1600200" indent="-228600">
              <a:lnSpc>
                <a:spcPct val="90000"/>
              </a:lnSpc>
              <a:spcBef>
                <a:spcPts val="500"/>
              </a:spcBef>
              <a:buFont typeface="Arial" panose="020B0604020202020204" pitchFamily="34" charset="0"/>
              <a:buChar char="•"/>
              <a:defRPr sz="1400">
                <a:solidFill>
                  <a:srgbClr val="1C1C1C"/>
                </a:solidFill>
                <a:latin typeface="Twinkl" pitchFamily="2" charset="0"/>
                <a:ea typeface="Sassoon Infant Rg" panose="02000503030000020003" pitchFamily="50" charset="0"/>
                <a:cs typeface="Sassoon Infant Rg" panose="02000503030000020003" pitchFamily="50" charset="0"/>
              </a:defRPr>
            </a:lvl4pPr>
            <a:lvl5pPr marL="2057400" indent="-228600">
              <a:lnSpc>
                <a:spcPct val="90000"/>
              </a:lnSpc>
              <a:spcBef>
                <a:spcPts val="500"/>
              </a:spcBef>
              <a:buFont typeface="Arial" panose="020B0604020202020204" pitchFamily="34" charset="0"/>
              <a:buChar char="•"/>
              <a:defRPr sz="1400">
                <a:solidFill>
                  <a:srgbClr val="1C1C1C"/>
                </a:solidFill>
                <a:latin typeface="Twinkl" pitchFamily="2" charset="0"/>
                <a:ea typeface="Sassoon Infant Rg" panose="02000503030000020003" pitchFamily="50" charset="0"/>
                <a:cs typeface="Sassoon Infant Rg" panose="02000503030000020003" pitchFamily="50"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sz="1400">
                <a:solidFill>
                  <a:srgbClr val="1C1C1C"/>
                </a:solidFill>
                <a:latin typeface="Twinkl" pitchFamily="2" charset="0"/>
                <a:ea typeface="Sassoon Infant Rg" panose="02000503030000020003" pitchFamily="50" charset="0"/>
                <a:cs typeface="Sassoon Infant Rg" panose="02000503030000020003" pitchFamily="50"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sz="1400">
                <a:solidFill>
                  <a:srgbClr val="1C1C1C"/>
                </a:solidFill>
                <a:latin typeface="Twinkl" pitchFamily="2" charset="0"/>
                <a:ea typeface="Sassoon Infant Rg" panose="02000503030000020003" pitchFamily="50" charset="0"/>
                <a:cs typeface="Sassoon Infant Rg" panose="02000503030000020003" pitchFamily="50"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sz="1400">
                <a:solidFill>
                  <a:srgbClr val="1C1C1C"/>
                </a:solidFill>
                <a:latin typeface="Twinkl" pitchFamily="2" charset="0"/>
                <a:ea typeface="Sassoon Infant Rg" panose="02000503030000020003" pitchFamily="50" charset="0"/>
                <a:cs typeface="Sassoon Infant Rg" panose="02000503030000020003" pitchFamily="50"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sz="1400">
                <a:solidFill>
                  <a:srgbClr val="1C1C1C"/>
                </a:solidFill>
                <a:latin typeface="Twinkl" pitchFamily="2" charset="0"/>
                <a:ea typeface="Sassoon Infant Rg" panose="02000503030000020003" pitchFamily="50" charset="0"/>
                <a:cs typeface="Sassoon Infant Rg" panose="02000503030000020003" pitchFamily="50" charset="0"/>
              </a:defRPr>
            </a:lvl9pPr>
          </a:lstStyle>
          <a:p>
            <a:pPr>
              <a:lnSpc>
                <a:spcPct val="100000"/>
              </a:lnSpc>
              <a:spcBef>
                <a:spcPct val="0"/>
              </a:spcBef>
              <a:buFontTx/>
              <a:buNone/>
            </a:pPr>
            <a:r>
              <a:rPr lang="en-GB" altLang="en-US" sz="1400" b="1">
                <a:solidFill>
                  <a:schemeClr val="tx1"/>
                </a:solidFill>
              </a:rPr>
              <a:t>Camera (on helmet) – </a:t>
            </a:r>
            <a:r>
              <a:rPr lang="en-GB" altLang="en-US" sz="1400">
                <a:solidFill>
                  <a:schemeClr val="tx1"/>
                </a:solidFill>
              </a:rPr>
              <a:t>used to send pictures back to Earth.</a:t>
            </a:r>
          </a:p>
        </p:txBody>
      </p:sp>
      <p:sp>
        <p:nvSpPr>
          <p:cNvPr id="26" name="Cross Three"/>
          <p:cNvSpPr/>
          <p:nvPr/>
        </p:nvSpPr>
        <p:spPr>
          <a:xfrm>
            <a:off x="4992688" y="4554538"/>
            <a:ext cx="428625" cy="428625"/>
          </a:xfrm>
          <a:prstGeom prst="ellipse">
            <a:avLst/>
          </a:prstGeom>
          <a:solidFill>
            <a:schemeClr val="bg1"/>
          </a:solidFill>
          <a:ln w="38100">
            <a:solidFill>
              <a:srgbClr val="2CB7BC"/>
            </a:solidFill>
          </a:ln>
        </p:spPr>
        <p:style>
          <a:lnRef idx="2">
            <a:schemeClr val="accent1">
              <a:shade val="50000"/>
            </a:schemeClr>
          </a:lnRef>
          <a:fillRef idx="1">
            <a:schemeClr val="accent1"/>
          </a:fillRef>
          <a:effectRef idx="0">
            <a:schemeClr val="accent1"/>
          </a:effectRef>
          <a:fontRef idx="minor">
            <a:schemeClr val="lt1"/>
          </a:fontRef>
        </p:style>
        <p:txBody>
          <a:bodyPr lIns="72000" tIns="324000" rIns="72000" anchor="b"/>
          <a:lstStyle/>
          <a:p>
            <a:pPr algn="ctr">
              <a:defRPr/>
            </a:pPr>
            <a:r>
              <a:rPr lang="en-GB" b="1" dirty="0">
                <a:solidFill>
                  <a:srgbClr val="2CB7BC"/>
                </a:solidFill>
              </a:rPr>
              <a:t>x</a:t>
            </a:r>
            <a:endParaRPr lang="en-GB" sz="2400" b="1" dirty="0">
              <a:solidFill>
                <a:srgbClr val="2CB7BC"/>
              </a:solidFill>
            </a:endParaRPr>
          </a:p>
        </p:txBody>
      </p:sp>
      <p:sp>
        <p:nvSpPr>
          <p:cNvPr id="27" name="Plus Three"/>
          <p:cNvSpPr/>
          <p:nvPr/>
        </p:nvSpPr>
        <p:spPr>
          <a:xfrm>
            <a:off x="4992688" y="4554538"/>
            <a:ext cx="428625" cy="428625"/>
          </a:xfrm>
          <a:prstGeom prst="ellipse">
            <a:avLst/>
          </a:prstGeom>
          <a:solidFill>
            <a:schemeClr val="bg1"/>
          </a:solidFill>
          <a:ln w="38100">
            <a:solidFill>
              <a:srgbClr val="2CB7B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GB" sz="2400" b="1" dirty="0">
                <a:solidFill>
                  <a:srgbClr val="2CB7BC"/>
                </a:solidFill>
              </a:rPr>
              <a:t>+</a:t>
            </a:r>
          </a:p>
        </p:txBody>
      </p:sp>
      <p:sp>
        <p:nvSpPr>
          <p:cNvPr id="28" name="textbox three"/>
          <p:cNvSpPr>
            <a:spLocks noChangeArrowheads="1"/>
          </p:cNvSpPr>
          <p:nvPr/>
        </p:nvSpPr>
        <p:spPr bwMode="auto">
          <a:xfrm>
            <a:off x="5759450" y="4567238"/>
            <a:ext cx="2671763" cy="817562"/>
          </a:xfrm>
          <a:prstGeom prst="roundRect">
            <a:avLst>
              <a:gd name="adj" fmla="val 17468"/>
            </a:avLst>
          </a:prstGeom>
          <a:noFill/>
          <a:ln w="28575">
            <a:solidFill>
              <a:srgbClr val="7768AD"/>
            </a:solidFill>
            <a:round/>
            <a:headEnd/>
            <a:tailEnd/>
          </a:ln>
          <a:extLst>
            <a:ext uri="{909E8E84-426E-40DD-AFC4-6F175D3DCCD1}">
              <a14:hiddenFill xmlns:a14="http://schemas.microsoft.com/office/drawing/2010/main">
                <a:solidFill>
                  <a:srgbClr val="FFFFFF"/>
                </a:solidFill>
              </a14:hiddenFill>
            </a:ext>
          </a:extLst>
        </p:spPr>
        <p:txBody>
          <a:bodyPr>
            <a:spAutoFit/>
          </a:bodyPr>
          <a:lstStyle>
            <a:lvl1pPr>
              <a:lnSpc>
                <a:spcPct val="90000"/>
              </a:lnSpc>
              <a:spcBef>
                <a:spcPts val="1000"/>
              </a:spcBef>
              <a:buFont typeface="Arial" panose="020B0604020202020204" pitchFamily="34" charset="0"/>
              <a:buChar char="•"/>
              <a:defRPr>
                <a:solidFill>
                  <a:srgbClr val="1C1C1C"/>
                </a:solidFill>
                <a:latin typeface="Twinkl" pitchFamily="2" charset="0"/>
                <a:ea typeface="Sassoon Infant Rg" panose="02000503030000020003" pitchFamily="50" charset="0"/>
                <a:cs typeface="Sassoon Infant Rg" panose="02000503030000020003" pitchFamily="50" charset="0"/>
              </a:defRPr>
            </a:lvl1pPr>
            <a:lvl2pPr marL="742950" indent="-285750">
              <a:lnSpc>
                <a:spcPct val="90000"/>
              </a:lnSpc>
              <a:spcBef>
                <a:spcPts val="500"/>
              </a:spcBef>
              <a:buFont typeface="Arial" panose="020B0604020202020204" pitchFamily="34" charset="0"/>
              <a:buChar char="•"/>
              <a:defRPr sz="1600">
                <a:solidFill>
                  <a:srgbClr val="1C1C1C"/>
                </a:solidFill>
                <a:latin typeface="Twinkl" pitchFamily="2" charset="0"/>
                <a:ea typeface="Sassoon Infant Rg" panose="02000503030000020003" pitchFamily="50" charset="0"/>
                <a:cs typeface="Sassoon Infant Rg" panose="02000503030000020003" pitchFamily="50" charset="0"/>
              </a:defRPr>
            </a:lvl2pPr>
            <a:lvl3pPr marL="1143000" indent="-228600">
              <a:lnSpc>
                <a:spcPct val="90000"/>
              </a:lnSpc>
              <a:spcBef>
                <a:spcPts val="500"/>
              </a:spcBef>
              <a:buFont typeface="Arial" panose="020B0604020202020204" pitchFamily="34" charset="0"/>
              <a:buChar char="•"/>
              <a:defRPr sz="1400">
                <a:solidFill>
                  <a:srgbClr val="1C1C1C"/>
                </a:solidFill>
                <a:latin typeface="Twinkl" pitchFamily="2" charset="0"/>
                <a:ea typeface="Sassoon Infant Rg" panose="02000503030000020003" pitchFamily="50" charset="0"/>
                <a:cs typeface="Sassoon Infant Rg" panose="02000503030000020003" pitchFamily="50" charset="0"/>
              </a:defRPr>
            </a:lvl3pPr>
            <a:lvl4pPr marL="1600200" indent="-228600">
              <a:lnSpc>
                <a:spcPct val="90000"/>
              </a:lnSpc>
              <a:spcBef>
                <a:spcPts val="500"/>
              </a:spcBef>
              <a:buFont typeface="Arial" panose="020B0604020202020204" pitchFamily="34" charset="0"/>
              <a:buChar char="•"/>
              <a:defRPr sz="1400">
                <a:solidFill>
                  <a:srgbClr val="1C1C1C"/>
                </a:solidFill>
                <a:latin typeface="Twinkl" pitchFamily="2" charset="0"/>
                <a:ea typeface="Sassoon Infant Rg" panose="02000503030000020003" pitchFamily="50" charset="0"/>
                <a:cs typeface="Sassoon Infant Rg" panose="02000503030000020003" pitchFamily="50" charset="0"/>
              </a:defRPr>
            </a:lvl4pPr>
            <a:lvl5pPr marL="2057400" indent="-228600">
              <a:lnSpc>
                <a:spcPct val="90000"/>
              </a:lnSpc>
              <a:spcBef>
                <a:spcPts val="500"/>
              </a:spcBef>
              <a:buFont typeface="Arial" panose="020B0604020202020204" pitchFamily="34" charset="0"/>
              <a:buChar char="•"/>
              <a:defRPr sz="1400">
                <a:solidFill>
                  <a:srgbClr val="1C1C1C"/>
                </a:solidFill>
                <a:latin typeface="Twinkl" pitchFamily="2" charset="0"/>
                <a:ea typeface="Sassoon Infant Rg" panose="02000503030000020003" pitchFamily="50" charset="0"/>
                <a:cs typeface="Sassoon Infant Rg" panose="02000503030000020003" pitchFamily="50"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sz="1400">
                <a:solidFill>
                  <a:srgbClr val="1C1C1C"/>
                </a:solidFill>
                <a:latin typeface="Twinkl" pitchFamily="2" charset="0"/>
                <a:ea typeface="Sassoon Infant Rg" panose="02000503030000020003" pitchFamily="50" charset="0"/>
                <a:cs typeface="Sassoon Infant Rg" panose="02000503030000020003" pitchFamily="50"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sz="1400">
                <a:solidFill>
                  <a:srgbClr val="1C1C1C"/>
                </a:solidFill>
                <a:latin typeface="Twinkl" pitchFamily="2" charset="0"/>
                <a:ea typeface="Sassoon Infant Rg" panose="02000503030000020003" pitchFamily="50" charset="0"/>
                <a:cs typeface="Sassoon Infant Rg" panose="02000503030000020003" pitchFamily="50"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sz="1400">
                <a:solidFill>
                  <a:srgbClr val="1C1C1C"/>
                </a:solidFill>
                <a:latin typeface="Twinkl" pitchFamily="2" charset="0"/>
                <a:ea typeface="Sassoon Infant Rg" panose="02000503030000020003" pitchFamily="50" charset="0"/>
                <a:cs typeface="Sassoon Infant Rg" panose="02000503030000020003" pitchFamily="50"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sz="1400">
                <a:solidFill>
                  <a:srgbClr val="1C1C1C"/>
                </a:solidFill>
                <a:latin typeface="Twinkl" pitchFamily="2" charset="0"/>
                <a:ea typeface="Sassoon Infant Rg" panose="02000503030000020003" pitchFamily="50" charset="0"/>
                <a:cs typeface="Sassoon Infant Rg" panose="02000503030000020003" pitchFamily="50" charset="0"/>
              </a:defRPr>
            </a:lvl9pPr>
          </a:lstStyle>
          <a:p>
            <a:pPr>
              <a:lnSpc>
                <a:spcPct val="100000"/>
              </a:lnSpc>
              <a:spcBef>
                <a:spcPct val="0"/>
              </a:spcBef>
              <a:buFontTx/>
              <a:buNone/>
            </a:pPr>
            <a:r>
              <a:rPr lang="en-GB" altLang="en-US" sz="1400" b="1">
                <a:solidFill>
                  <a:schemeClr val="tx1"/>
                </a:solidFill>
              </a:rPr>
              <a:t>Radio </a:t>
            </a:r>
            <a:r>
              <a:rPr lang="en-GB" altLang="en-US" sz="1400">
                <a:solidFill>
                  <a:schemeClr val="tx1"/>
                </a:solidFill>
              </a:rPr>
              <a:t>– used to talk to other astronauts and Mission Control.</a:t>
            </a:r>
          </a:p>
        </p:txBody>
      </p:sp>
      <p:sp>
        <p:nvSpPr>
          <p:cNvPr id="29" name="textbox four"/>
          <p:cNvSpPr>
            <a:spLocks noChangeArrowheads="1"/>
          </p:cNvSpPr>
          <p:nvPr/>
        </p:nvSpPr>
        <p:spPr bwMode="auto">
          <a:xfrm>
            <a:off x="687388" y="5227638"/>
            <a:ext cx="3359150" cy="817562"/>
          </a:xfrm>
          <a:prstGeom prst="roundRect">
            <a:avLst>
              <a:gd name="adj" fmla="val 17468"/>
            </a:avLst>
          </a:prstGeom>
          <a:noFill/>
          <a:ln w="28575">
            <a:solidFill>
              <a:srgbClr val="7768AD"/>
            </a:solidFill>
            <a:round/>
            <a:headEnd/>
            <a:tailEnd/>
          </a:ln>
          <a:extLst>
            <a:ext uri="{909E8E84-426E-40DD-AFC4-6F175D3DCCD1}">
              <a14:hiddenFill xmlns:a14="http://schemas.microsoft.com/office/drawing/2010/main">
                <a:solidFill>
                  <a:srgbClr val="FFFFFF"/>
                </a:solidFill>
              </a14:hiddenFill>
            </a:ext>
          </a:extLst>
        </p:spPr>
        <p:txBody>
          <a:bodyPr>
            <a:spAutoFit/>
          </a:bodyPr>
          <a:lstStyle>
            <a:lvl1pPr>
              <a:lnSpc>
                <a:spcPct val="90000"/>
              </a:lnSpc>
              <a:spcBef>
                <a:spcPts val="1000"/>
              </a:spcBef>
              <a:buFont typeface="Arial" panose="020B0604020202020204" pitchFamily="34" charset="0"/>
              <a:buChar char="•"/>
              <a:defRPr>
                <a:solidFill>
                  <a:srgbClr val="1C1C1C"/>
                </a:solidFill>
                <a:latin typeface="Twinkl" pitchFamily="2" charset="0"/>
                <a:ea typeface="Sassoon Infant Rg" panose="02000503030000020003" pitchFamily="50" charset="0"/>
                <a:cs typeface="Sassoon Infant Rg" panose="02000503030000020003" pitchFamily="50" charset="0"/>
              </a:defRPr>
            </a:lvl1pPr>
            <a:lvl2pPr marL="742950" indent="-285750">
              <a:lnSpc>
                <a:spcPct val="90000"/>
              </a:lnSpc>
              <a:spcBef>
                <a:spcPts val="500"/>
              </a:spcBef>
              <a:buFont typeface="Arial" panose="020B0604020202020204" pitchFamily="34" charset="0"/>
              <a:buChar char="•"/>
              <a:defRPr sz="1600">
                <a:solidFill>
                  <a:srgbClr val="1C1C1C"/>
                </a:solidFill>
                <a:latin typeface="Twinkl" pitchFamily="2" charset="0"/>
                <a:ea typeface="Sassoon Infant Rg" panose="02000503030000020003" pitchFamily="50" charset="0"/>
                <a:cs typeface="Sassoon Infant Rg" panose="02000503030000020003" pitchFamily="50" charset="0"/>
              </a:defRPr>
            </a:lvl2pPr>
            <a:lvl3pPr marL="1143000" indent="-228600">
              <a:lnSpc>
                <a:spcPct val="90000"/>
              </a:lnSpc>
              <a:spcBef>
                <a:spcPts val="500"/>
              </a:spcBef>
              <a:buFont typeface="Arial" panose="020B0604020202020204" pitchFamily="34" charset="0"/>
              <a:buChar char="•"/>
              <a:defRPr sz="1400">
                <a:solidFill>
                  <a:srgbClr val="1C1C1C"/>
                </a:solidFill>
                <a:latin typeface="Twinkl" pitchFamily="2" charset="0"/>
                <a:ea typeface="Sassoon Infant Rg" panose="02000503030000020003" pitchFamily="50" charset="0"/>
                <a:cs typeface="Sassoon Infant Rg" panose="02000503030000020003" pitchFamily="50" charset="0"/>
              </a:defRPr>
            </a:lvl3pPr>
            <a:lvl4pPr marL="1600200" indent="-228600">
              <a:lnSpc>
                <a:spcPct val="90000"/>
              </a:lnSpc>
              <a:spcBef>
                <a:spcPts val="500"/>
              </a:spcBef>
              <a:buFont typeface="Arial" panose="020B0604020202020204" pitchFamily="34" charset="0"/>
              <a:buChar char="•"/>
              <a:defRPr sz="1400">
                <a:solidFill>
                  <a:srgbClr val="1C1C1C"/>
                </a:solidFill>
                <a:latin typeface="Twinkl" pitchFamily="2" charset="0"/>
                <a:ea typeface="Sassoon Infant Rg" panose="02000503030000020003" pitchFamily="50" charset="0"/>
                <a:cs typeface="Sassoon Infant Rg" panose="02000503030000020003" pitchFamily="50" charset="0"/>
              </a:defRPr>
            </a:lvl4pPr>
            <a:lvl5pPr marL="2057400" indent="-228600">
              <a:lnSpc>
                <a:spcPct val="90000"/>
              </a:lnSpc>
              <a:spcBef>
                <a:spcPts val="500"/>
              </a:spcBef>
              <a:buFont typeface="Arial" panose="020B0604020202020204" pitchFamily="34" charset="0"/>
              <a:buChar char="•"/>
              <a:defRPr sz="1400">
                <a:solidFill>
                  <a:srgbClr val="1C1C1C"/>
                </a:solidFill>
                <a:latin typeface="Twinkl" pitchFamily="2" charset="0"/>
                <a:ea typeface="Sassoon Infant Rg" panose="02000503030000020003" pitchFamily="50" charset="0"/>
                <a:cs typeface="Sassoon Infant Rg" panose="02000503030000020003" pitchFamily="50"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sz="1400">
                <a:solidFill>
                  <a:srgbClr val="1C1C1C"/>
                </a:solidFill>
                <a:latin typeface="Twinkl" pitchFamily="2" charset="0"/>
                <a:ea typeface="Sassoon Infant Rg" panose="02000503030000020003" pitchFamily="50" charset="0"/>
                <a:cs typeface="Sassoon Infant Rg" panose="02000503030000020003" pitchFamily="50"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sz="1400">
                <a:solidFill>
                  <a:srgbClr val="1C1C1C"/>
                </a:solidFill>
                <a:latin typeface="Twinkl" pitchFamily="2" charset="0"/>
                <a:ea typeface="Sassoon Infant Rg" panose="02000503030000020003" pitchFamily="50" charset="0"/>
                <a:cs typeface="Sassoon Infant Rg" panose="02000503030000020003" pitchFamily="50"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sz="1400">
                <a:solidFill>
                  <a:srgbClr val="1C1C1C"/>
                </a:solidFill>
                <a:latin typeface="Twinkl" pitchFamily="2" charset="0"/>
                <a:ea typeface="Sassoon Infant Rg" panose="02000503030000020003" pitchFamily="50" charset="0"/>
                <a:cs typeface="Sassoon Infant Rg" panose="02000503030000020003" pitchFamily="50"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sz="1400">
                <a:solidFill>
                  <a:srgbClr val="1C1C1C"/>
                </a:solidFill>
                <a:latin typeface="Twinkl" pitchFamily="2" charset="0"/>
                <a:ea typeface="Sassoon Infant Rg" panose="02000503030000020003" pitchFamily="50" charset="0"/>
                <a:cs typeface="Sassoon Infant Rg" panose="02000503030000020003" pitchFamily="50" charset="0"/>
              </a:defRPr>
            </a:lvl9pPr>
          </a:lstStyle>
          <a:p>
            <a:pPr>
              <a:lnSpc>
                <a:spcPct val="100000"/>
              </a:lnSpc>
              <a:spcBef>
                <a:spcPct val="0"/>
              </a:spcBef>
              <a:buFontTx/>
              <a:buNone/>
            </a:pPr>
            <a:r>
              <a:rPr lang="en-GB" altLang="en-US" sz="1400" b="1">
                <a:solidFill>
                  <a:schemeClr val="tx1"/>
                </a:solidFill>
              </a:rPr>
              <a:t>Spacesuit </a:t>
            </a:r>
            <a:r>
              <a:rPr lang="en-GB" altLang="en-US" sz="1400">
                <a:solidFill>
                  <a:schemeClr val="tx1"/>
                </a:solidFill>
              </a:rPr>
              <a:t>– keeps the astronaut’s body at the right temperature; it can get very cold and very hot in space. </a:t>
            </a:r>
          </a:p>
        </p:txBody>
      </p:sp>
      <p:sp>
        <p:nvSpPr>
          <p:cNvPr id="30" name="textbox five"/>
          <p:cNvSpPr>
            <a:spLocks noChangeArrowheads="1"/>
          </p:cNvSpPr>
          <p:nvPr/>
        </p:nvSpPr>
        <p:spPr bwMode="auto">
          <a:xfrm>
            <a:off x="722313" y="2828925"/>
            <a:ext cx="2965450" cy="1055688"/>
          </a:xfrm>
          <a:prstGeom prst="roundRect">
            <a:avLst>
              <a:gd name="adj" fmla="val 17468"/>
            </a:avLst>
          </a:prstGeom>
          <a:noFill/>
          <a:ln w="28575">
            <a:solidFill>
              <a:srgbClr val="7768AD"/>
            </a:solidFill>
            <a:round/>
            <a:headEnd/>
            <a:tailEnd/>
          </a:ln>
          <a:extLst>
            <a:ext uri="{909E8E84-426E-40DD-AFC4-6F175D3DCCD1}">
              <a14:hiddenFill xmlns:a14="http://schemas.microsoft.com/office/drawing/2010/main">
                <a:solidFill>
                  <a:srgbClr val="FFFFFF"/>
                </a:solidFill>
              </a14:hiddenFill>
            </a:ext>
          </a:extLst>
        </p:spPr>
        <p:txBody>
          <a:bodyPr>
            <a:spAutoFit/>
          </a:bodyPr>
          <a:lstStyle>
            <a:lvl1pPr>
              <a:lnSpc>
                <a:spcPct val="90000"/>
              </a:lnSpc>
              <a:spcBef>
                <a:spcPts val="1000"/>
              </a:spcBef>
              <a:buFont typeface="Arial" panose="020B0604020202020204" pitchFamily="34" charset="0"/>
              <a:buChar char="•"/>
              <a:defRPr>
                <a:solidFill>
                  <a:srgbClr val="1C1C1C"/>
                </a:solidFill>
                <a:latin typeface="Twinkl" pitchFamily="2" charset="0"/>
                <a:ea typeface="Sassoon Infant Rg" panose="02000503030000020003" pitchFamily="50" charset="0"/>
                <a:cs typeface="Sassoon Infant Rg" panose="02000503030000020003" pitchFamily="50" charset="0"/>
              </a:defRPr>
            </a:lvl1pPr>
            <a:lvl2pPr marL="742950" indent="-285750">
              <a:lnSpc>
                <a:spcPct val="90000"/>
              </a:lnSpc>
              <a:spcBef>
                <a:spcPts val="500"/>
              </a:spcBef>
              <a:buFont typeface="Arial" panose="020B0604020202020204" pitchFamily="34" charset="0"/>
              <a:buChar char="•"/>
              <a:defRPr sz="1600">
                <a:solidFill>
                  <a:srgbClr val="1C1C1C"/>
                </a:solidFill>
                <a:latin typeface="Twinkl" pitchFamily="2" charset="0"/>
                <a:ea typeface="Sassoon Infant Rg" panose="02000503030000020003" pitchFamily="50" charset="0"/>
                <a:cs typeface="Sassoon Infant Rg" panose="02000503030000020003" pitchFamily="50" charset="0"/>
              </a:defRPr>
            </a:lvl2pPr>
            <a:lvl3pPr marL="1143000" indent="-228600">
              <a:lnSpc>
                <a:spcPct val="90000"/>
              </a:lnSpc>
              <a:spcBef>
                <a:spcPts val="500"/>
              </a:spcBef>
              <a:buFont typeface="Arial" panose="020B0604020202020204" pitchFamily="34" charset="0"/>
              <a:buChar char="•"/>
              <a:defRPr sz="1400">
                <a:solidFill>
                  <a:srgbClr val="1C1C1C"/>
                </a:solidFill>
                <a:latin typeface="Twinkl" pitchFamily="2" charset="0"/>
                <a:ea typeface="Sassoon Infant Rg" panose="02000503030000020003" pitchFamily="50" charset="0"/>
                <a:cs typeface="Sassoon Infant Rg" panose="02000503030000020003" pitchFamily="50" charset="0"/>
              </a:defRPr>
            </a:lvl3pPr>
            <a:lvl4pPr marL="1600200" indent="-228600">
              <a:lnSpc>
                <a:spcPct val="90000"/>
              </a:lnSpc>
              <a:spcBef>
                <a:spcPts val="500"/>
              </a:spcBef>
              <a:buFont typeface="Arial" panose="020B0604020202020204" pitchFamily="34" charset="0"/>
              <a:buChar char="•"/>
              <a:defRPr sz="1400">
                <a:solidFill>
                  <a:srgbClr val="1C1C1C"/>
                </a:solidFill>
                <a:latin typeface="Twinkl" pitchFamily="2" charset="0"/>
                <a:ea typeface="Sassoon Infant Rg" panose="02000503030000020003" pitchFamily="50" charset="0"/>
                <a:cs typeface="Sassoon Infant Rg" panose="02000503030000020003" pitchFamily="50" charset="0"/>
              </a:defRPr>
            </a:lvl4pPr>
            <a:lvl5pPr marL="2057400" indent="-228600">
              <a:lnSpc>
                <a:spcPct val="90000"/>
              </a:lnSpc>
              <a:spcBef>
                <a:spcPts val="500"/>
              </a:spcBef>
              <a:buFont typeface="Arial" panose="020B0604020202020204" pitchFamily="34" charset="0"/>
              <a:buChar char="•"/>
              <a:defRPr sz="1400">
                <a:solidFill>
                  <a:srgbClr val="1C1C1C"/>
                </a:solidFill>
                <a:latin typeface="Twinkl" pitchFamily="2" charset="0"/>
                <a:ea typeface="Sassoon Infant Rg" panose="02000503030000020003" pitchFamily="50" charset="0"/>
                <a:cs typeface="Sassoon Infant Rg" panose="02000503030000020003" pitchFamily="50"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sz="1400">
                <a:solidFill>
                  <a:srgbClr val="1C1C1C"/>
                </a:solidFill>
                <a:latin typeface="Twinkl" pitchFamily="2" charset="0"/>
                <a:ea typeface="Sassoon Infant Rg" panose="02000503030000020003" pitchFamily="50" charset="0"/>
                <a:cs typeface="Sassoon Infant Rg" panose="02000503030000020003" pitchFamily="50"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sz="1400">
                <a:solidFill>
                  <a:srgbClr val="1C1C1C"/>
                </a:solidFill>
                <a:latin typeface="Twinkl" pitchFamily="2" charset="0"/>
                <a:ea typeface="Sassoon Infant Rg" panose="02000503030000020003" pitchFamily="50" charset="0"/>
                <a:cs typeface="Sassoon Infant Rg" panose="02000503030000020003" pitchFamily="50"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sz="1400">
                <a:solidFill>
                  <a:srgbClr val="1C1C1C"/>
                </a:solidFill>
                <a:latin typeface="Twinkl" pitchFamily="2" charset="0"/>
                <a:ea typeface="Sassoon Infant Rg" panose="02000503030000020003" pitchFamily="50" charset="0"/>
                <a:cs typeface="Sassoon Infant Rg" panose="02000503030000020003" pitchFamily="50"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sz="1400">
                <a:solidFill>
                  <a:srgbClr val="1C1C1C"/>
                </a:solidFill>
                <a:latin typeface="Twinkl" pitchFamily="2" charset="0"/>
                <a:ea typeface="Sassoon Infant Rg" panose="02000503030000020003" pitchFamily="50" charset="0"/>
                <a:cs typeface="Sassoon Infant Rg" panose="02000503030000020003" pitchFamily="50" charset="0"/>
              </a:defRPr>
            </a:lvl9pPr>
          </a:lstStyle>
          <a:p>
            <a:pPr>
              <a:lnSpc>
                <a:spcPct val="100000"/>
              </a:lnSpc>
              <a:spcBef>
                <a:spcPct val="0"/>
              </a:spcBef>
              <a:buFontTx/>
              <a:buNone/>
            </a:pPr>
            <a:r>
              <a:rPr lang="en-GB" altLang="en-US" sz="1400" b="1">
                <a:solidFill>
                  <a:schemeClr val="tx1"/>
                </a:solidFill>
              </a:rPr>
              <a:t>Gloves</a:t>
            </a:r>
            <a:r>
              <a:rPr lang="en-GB" altLang="en-US" sz="1400">
                <a:solidFill>
                  <a:schemeClr val="tx1"/>
                </a:solidFill>
              </a:rPr>
              <a:t> – have a good grip. Astronauts need to train to carry out tricky tasks in these thick gloves</a:t>
            </a:r>
          </a:p>
        </p:txBody>
      </p:sp>
      <p:sp>
        <p:nvSpPr>
          <p:cNvPr id="31" name="textbox seven"/>
          <p:cNvSpPr>
            <a:spLocks noChangeArrowheads="1"/>
          </p:cNvSpPr>
          <p:nvPr/>
        </p:nvSpPr>
        <p:spPr bwMode="auto">
          <a:xfrm>
            <a:off x="792163" y="4041775"/>
            <a:ext cx="3357562" cy="1055688"/>
          </a:xfrm>
          <a:prstGeom prst="roundRect">
            <a:avLst>
              <a:gd name="adj" fmla="val 17468"/>
            </a:avLst>
          </a:prstGeom>
          <a:noFill/>
          <a:ln w="28575">
            <a:solidFill>
              <a:srgbClr val="7768AD"/>
            </a:solidFill>
            <a:round/>
            <a:headEnd/>
            <a:tailEnd/>
          </a:ln>
          <a:extLst>
            <a:ext uri="{909E8E84-426E-40DD-AFC4-6F175D3DCCD1}">
              <a14:hiddenFill xmlns:a14="http://schemas.microsoft.com/office/drawing/2010/main">
                <a:solidFill>
                  <a:srgbClr val="FFFFFF"/>
                </a:solidFill>
              </a14:hiddenFill>
            </a:ext>
          </a:extLst>
        </p:spPr>
        <p:txBody>
          <a:bodyPr>
            <a:spAutoFit/>
          </a:bodyPr>
          <a:lstStyle>
            <a:lvl1pPr>
              <a:lnSpc>
                <a:spcPct val="90000"/>
              </a:lnSpc>
              <a:spcBef>
                <a:spcPts val="1000"/>
              </a:spcBef>
              <a:buFont typeface="Arial" panose="020B0604020202020204" pitchFamily="34" charset="0"/>
              <a:buChar char="•"/>
              <a:defRPr>
                <a:solidFill>
                  <a:srgbClr val="1C1C1C"/>
                </a:solidFill>
                <a:latin typeface="Twinkl" pitchFamily="2" charset="0"/>
                <a:ea typeface="Sassoon Infant Rg" panose="02000503030000020003" pitchFamily="50" charset="0"/>
                <a:cs typeface="Sassoon Infant Rg" panose="02000503030000020003" pitchFamily="50" charset="0"/>
              </a:defRPr>
            </a:lvl1pPr>
            <a:lvl2pPr marL="742950" indent="-285750">
              <a:lnSpc>
                <a:spcPct val="90000"/>
              </a:lnSpc>
              <a:spcBef>
                <a:spcPts val="500"/>
              </a:spcBef>
              <a:buFont typeface="Arial" panose="020B0604020202020204" pitchFamily="34" charset="0"/>
              <a:buChar char="•"/>
              <a:defRPr sz="1600">
                <a:solidFill>
                  <a:srgbClr val="1C1C1C"/>
                </a:solidFill>
                <a:latin typeface="Twinkl" pitchFamily="2" charset="0"/>
                <a:ea typeface="Sassoon Infant Rg" panose="02000503030000020003" pitchFamily="50" charset="0"/>
                <a:cs typeface="Sassoon Infant Rg" panose="02000503030000020003" pitchFamily="50" charset="0"/>
              </a:defRPr>
            </a:lvl2pPr>
            <a:lvl3pPr marL="1143000" indent="-228600">
              <a:lnSpc>
                <a:spcPct val="90000"/>
              </a:lnSpc>
              <a:spcBef>
                <a:spcPts val="500"/>
              </a:spcBef>
              <a:buFont typeface="Arial" panose="020B0604020202020204" pitchFamily="34" charset="0"/>
              <a:buChar char="•"/>
              <a:defRPr sz="1400">
                <a:solidFill>
                  <a:srgbClr val="1C1C1C"/>
                </a:solidFill>
                <a:latin typeface="Twinkl" pitchFamily="2" charset="0"/>
                <a:ea typeface="Sassoon Infant Rg" panose="02000503030000020003" pitchFamily="50" charset="0"/>
                <a:cs typeface="Sassoon Infant Rg" panose="02000503030000020003" pitchFamily="50" charset="0"/>
              </a:defRPr>
            </a:lvl3pPr>
            <a:lvl4pPr marL="1600200" indent="-228600">
              <a:lnSpc>
                <a:spcPct val="90000"/>
              </a:lnSpc>
              <a:spcBef>
                <a:spcPts val="500"/>
              </a:spcBef>
              <a:buFont typeface="Arial" panose="020B0604020202020204" pitchFamily="34" charset="0"/>
              <a:buChar char="•"/>
              <a:defRPr sz="1400">
                <a:solidFill>
                  <a:srgbClr val="1C1C1C"/>
                </a:solidFill>
                <a:latin typeface="Twinkl" pitchFamily="2" charset="0"/>
                <a:ea typeface="Sassoon Infant Rg" panose="02000503030000020003" pitchFamily="50" charset="0"/>
                <a:cs typeface="Sassoon Infant Rg" panose="02000503030000020003" pitchFamily="50" charset="0"/>
              </a:defRPr>
            </a:lvl4pPr>
            <a:lvl5pPr marL="2057400" indent="-228600">
              <a:lnSpc>
                <a:spcPct val="90000"/>
              </a:lnSpc>
              <a:spcBef>
                <a:spcPts val="500"/>
              </a:spcBef>
              <a:buFont typeface="Arial" panose="020B0604020202020204" pitchFamily="34" charset="0"/>
              <a:buChar char="•"/>
              <a:defRPr sz="1400">
                <a:solidFill>
                  <a:srgbClr val="1C1C1C"/>
                </a:solidFill>
                <a:latin typeface="Twinkl" pitchFamily="2" charset="0"/>
                <a:ea typeface="Sassoon Infant Rg" panose="02000503030000020003" pitchFamily="50" charset="0"/>
                <a:cs typeface="Sassoon Infant Rg" panose="02000503030000020003" pitchFamily="50"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sz="1400">
                <a:solidFill>
                  <a:srgbClr val="1C1C1C"/>
                </a:solidFill>
                <a:latin typeface="Twinkl" pitchFamily="2" charset="0"/>
                <a:ea typeface="Sassoon Infant Rg" panose="02000503030000020003" pitchFamily="50" charset="0"/>
                <a:cs typeface="Sassoon Infant Rg" panose="02000503030000020003" pitchFamily="50"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sz="1400">
                <a:solidFill>
                  <a:srgbClr val="1C1C1C"/>
                </a:solidFill>
                <a:latin typeface="Twinkl" pitchFamily="2" charset="0"/>
                <a:ea typeface="Sassoon Infant Rg" panose="02000503030000020003" pitchFamily="50" charset="0"/>
                <a:cs typeface="Sassoon Infant Rg" panose="02000503030000020003" pitchFamily="50"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sz="1400">
                <a:solidFill>
                  <a:srgbClr val="1C1C1C"/>
                </a:solidFill>
                <a:latin typeface="Twinkl" pitchFamily="2" charset="0"/>
                <a:ea typeface="Sassoon Infant Rg" panose="02000503030000020003" pitchFamily="50" charset="0"/>
                <a:cs typeface="Sassoon Infant Rg" panose="02000503030000020003" pitchFamily="50"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sz="1400">
                <a:solidFill>
                  <a:srgbClr val="1C1C1C"/>
                </a:solidFill>
                <a:latin typeface="Twinkl" pitchFamily="2" charset="0"/>
                <a:ea typeface="Sassoon Infant Rg" panose="02000503030000020003" pitchFamily="50" charset="0"/>
                <a:cs typeface="Sassoon Infant Rg" panose="02000503030000020003" pitchFamily="50" charset="0"/>
              </a:defRPr>
            </a:lvl9pPr>
          </a:lstStyle>
          <a:p>
            <a:pPr>
              <a:lnSpc>
                <a:spcPct val="100000"/>
              </a:lnSpc>
              <a:spcBef>
                <a:spcPct val="0"/>
              </a:spcBef>
              <a:buFontTx/>
              <a:buNone/>
            </a:pPr>
            <a:r>
              <a:rPr lang="en-GB" altLang="en-US" sz="1400" b="1">
                <a:solidFill>
                  <a:schemeClr val="tx1"/>
                </a:solidFill>
              </a:rPr>
              <a:t>Display and Control Module </a:t>
            </a:r>
            <a:r>
              <a:rPr lang="en-GB" altLang="en-US" sz="1400">
                <a:solidFill>
                  <a:schemeClr val="tx1"/>
                </a:solidFill>
              </a:rPr>
              <a:t>(on the front of the suit) – the astronaut can control the spacesuit using these switches. </a:t>
            </a:r>
          </a:p>
        </p:txBody>
      </p:sp>
      <p:sp>
        <p:nvSpPr>
          <p:cNvPr id="32" name="textbox six"/>
          <p:cNvSpPr>
            <a:spLocks noChangeArrowheads="1"/>
          </p:cNvSpPr>
          <p:nvPr/>
        </p:nvSpPr>
        <p:spPr bwMode="auto">
          <a:xfrm>
            <a:off x="6038850" y="2894013"/>
            <a:ext cx="2476500" cy="1531937"/>
          </a:xfrm>
          <a:prstGeom prst="roundRect">
            <a:avLst>
              <a:gd name="adj" fmla="val 17468"/>
            </a:avLst>
          </a:prstGeom>
          <a:noFill/>
          <a:ln w="28575">
            <a:solidFill>
              <a:srgbClr val="7768AD"/>
            </a:solidFill>
            <a:round/>
            <a:headEnd/>
            <a:tailEnd/>
          </a:ln>
          <a:extLst>
            <a:ext uri="{909E8E84-426E-40DD-AFC4-6F175D3DCCD1}">
              <a14:hiddenFill xmlns:a14="http://schemas.microsoft.com/office/drawing/2010/main">
                <a:solidFill>
                  <a:srgbClr val="FFFFFF"/>
                </a:solidFill>
              </a14:hiddenFill>
            </a:ext>
          </a:extLst>
        </p:spPr>
        <p:txBody>
          <a:bodyPr>
            <a:spAutoFit/>
          </a:bodyPr>
          <a:lstStyle>
            <a:lvl1pPr>
              <a:lnSpc>
                <a:spcPct val="90000"/>
              </a:lnSpc>
              <a:spcBef>
                <a:spcPts val="1000"/>
              </a:spcBef>
              <a:buFont typeface="Arial" panose="020B0604020202020204" pitchFamily="34" charset="0"/>
              <a:buChar char="•"/>
              <a:defRPr>
                <a:solidFill>
                  <a:srgbClr val="1C1C1C"/>
                </a:solidFill>
                <a:latin typeface="Twinkl" pitchFamily="2" charset="0"/>
                <a:ea typeface="Sassoon Infant Rg" panose="02000503030000020003" pitchFamily="50" charset="0"/>
                <a:cs typeface="Sassoon Infant Rg" panose="02000503030000020003" pitchFamily="50" charset="0"/>
              </a:defRPr>
            </a:lvl1pPr>
            <a:lvl2pPr marL="742950" indent="-285750">
              <a:lnSpc>
                <a:spcPct val="90000"/>
              </a:lnSpc>
              <a:spcBef>
                <a:spcPts val="500"/>
              </a:spcBef>
              <a:buFont typeface="Arial" panose="020B0604020202020204" pitchFamily="34" charset="0"/>
              <a:buChar char="•"/>
              <a:defRPr sz="1600">
                <a:solidFill>
                  <a:srgbClr val="1C1C1C"/>
                </a:solidFill>
                <a:latin typeface="Twinkl" pitchFamily="2" charset="0"/>
                <a:ea typeface="Sassoon Infant Rg" panose="02000503030000020003" pitchFamily="50" charset="0"/>
                <a:cs typeface="Sassoon Infant Rg" panose="02000503030000020003" pitchFamily="50" charset="0"/>
              </a:defRPr>
            </a:lvl2pPr>
            <a:lvl3pPr marL="1143000" indent="-228600">
              <a:lnSpc>
                <a:spcPct val="90000"/>
              </a:lnSpc>
              <a:spcBef>
                <a:spcPts val="500"/>
              </a:spcBef>
              <a:buFont typeface="Arial" panose="020B0604020202020204" pitchFamily="34" charset="0"/>
              <a:buChar char="•"/>
              <a:defRPr sz="1400">
                <a:solidFill>
                  <a:srgbClr val="1C1C1C"/>
                </a:solidFill>
                <a:latin typeface="Twinkl" pitchFamily="2" charset="0"/>
                <a:ea typeface="Sassoon Infant Rg" panose="02000503030000020003" pitchFamily="50" charset="0"/>
                <a:cs typeface="Sassoon Infant Rg" panose="02000503030000020003" pitchFamily="50" charset="0"/>
              </a:defRPr>
            </a:lvl3pPr>
            <a:lvl4pPr marL="1600200" indent="-228600">
              <a:lnSpc>
                <a:spcPct val="90000"/>
              </a:lnSpc>
              <a:spcBef>
                <a:spcPts val="500"/>
              </a:spcBef>
              <a:buFont typeface="Arial" panose="020B0604020202020204" pitchFamily="34" charset="0"/>
              <a:buChar char="•"/>
              <a:defRPr sz="1400">
                <a:solidFill>
                  <a:srgbClr val="1C1C1C"/>
                </a:solidFill>
                <a:latin typeface="Twinkl" pitchFamily="2" charset="0"/>
                <a:ea typeface="Sassoon Infant Rg" panose="02000503030000020003" pitchFamily="50" charset="0"/>
                <a:cs typeface="Sassoon Infant Rg" panose="02000503030000020003" pitchFamily="50" charset="0"/>
              </a:defRPr>
            </a:lvl4pPr>
            <a:lvl5pPr marL="2057400" indent="-228600">
              <a:lnSpc>
                <a:spcPct val="90000"/>
              </a:lnSpc>
              <a:spcBef>
                <a:spcPts val="500"/>
              </a:spcBef>
              <a:buFont typeface="Arial" panose="020B0604020202020204" pitchFamily="34" charset="0"/>
              <a:buChar char="•"/>
              <a:defRPr sz="1400">
                <a:solidFill>
                  <a:srgbClr val="1C1C1C"/>
                </a:solidFill>
                <a:latin typeface="Twinkl" pitchFamily="2" charset="0"/>
                <a:ea typeface="Sassoon Infant Rg" panose="02000503030000020003" pitchFamily="50" charset="0"/>
                <a:cs typeface="Sassoon Infant Rg" panose="02000503030000020003" pitchFamily="50"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sz="1400">
                <a:solidFill>
                  <a:srgbClr val="1C1C1C"/>
                </a:solidFill>
                <a:latin typeface="Twinkl" pitchFamily="2" charset="0"/>
                <a:ea typeface="Sassoon Infant Rg" panose="02000503030000020003" pitchFamily="50" charset="0"/>
                <a:cs typeface="Sassoon Infant Rg" panose="02000503030000020003" pitchFamily="50"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sz="1400">
                <a:solidFill>
                  <a:srgbClr val="1C1C1C"/>
                </a:solidFill>
                <a:latin typeface="Twinkl" pitchFamily="2" charset="0"/>
                <a:ea typeface="Sassoon Infant Rg" panose="02000503030000020003" pitchFamily="50" charset="0"/>
                <a:cs typeface="Sassoon Infant Rg" panose="02000503030000020003" pitchFamily="50"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sz="1400">
                <a:solidFill>
                  <a:srgbClr val="1C1C1C"/>
                </a:solidFill>
                <a:latin typeface="Twinkl" pitchFamily="2" charset="0"/>
                <a:ea typeface="Sassoon Infant Rg" panose="02000503030000020003" pitchFamily="50" charset="0"/>
                <a:cs typeface="Sassoon Infant Rg" panose="02000503030000020003" pitchFamily="50"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sz="1400">
                <a:solidFill>
                  <a:srgbClr val="1C1C1C"/>
                </a:solidFill>
                <a:latin typeface="Twinkl" pitchFamily="2" charset="0"/>
                <a:ea typeface="Sassoon Infant Rg" panose="02000503030000020003" pitchFamily="50" charset="0"/>
                <a:cs typeface="Sassoon Infant Rg" panose="02000503030000020003" pitchFamily="50" charset="0"/>
              </a:defRPr>
            </a:lvl9pPr>
          </a:lstStyle>
          <a:p>
            <a:pPr>
              <a:lnSpc>
                <a:spcPct val="100000"/>
              </a:lnSpc>
              <a:spcBef>
                <a:spcPct val="0"/>
              </a:spcBef>
              <a:buFontTx/>
              <a:buNone/>
            </a:pPr>
            <a:r>
              <a:rPr lang="en-GB" altLang="en-US" sz="1400" b="1">
                <a:solidFill>
                  <a:schemeClr val="tx1"/>
                </a:solidFill>
              </a:rPr>
              <a:t>Primary Life Support System </a:t>
            </a:r>
            <a:r>
              <a:rPr lang="en-GB" altLang="en-US" sz="1400">
                <a:solidFill>
                  <a:schemeClr val="tx1"/>
                </a:solidFill>
              </a:rPr>
              <a:t>(on the back of the suit) – carries oxygen so that the astronaut can breathe. Water is also carried in this pack. </a:t>
            </a:r>
          </a:p>
        </p:txBody>
      </p:sp>
      <p:sp>
        <p:nvSpPr>
          <p:cNvPr id="34" name="Cross Four"/>
          <p:cNvSpPr/>
          <p:nvPr/>
        </p:nvSpPr>
        <p:spPr>
          <a:xfrm>
            <a:off x="4244975" y="4995863"/>
            <a:ext cx="428625" cy="434975"/>
          </a:xfrm>
          <a:prstGeom prst="ellipse">
            <a:avLst/>
          </a:prstGeom>
          <a:solidFill>
            <a:schemeClr val="bg1"/>
          </a:solidFill>
          <a:ln w="38100">
            <a:solidFill>
              <a:srgbClr val="2CB7BC"/>
            </a:solidFill>
          </a:ln>
        </p:spPr>
        <p:style>
          <a:lnRef idx="2">
            <a:schemeClr val="accent1">
              <a:shade val="50000"/>
            </a:schemeClr>
          </a:lnRef>
          <a:fillRef idx="1">
            <a:schemeClr val="accent1"/>
          </a:fillRef>
          <a:effectRef idx="0">
            <a:schemeClr val="accent1"/>
          </a:effectRef>
          <a:fontRef idx="minor">
            <a:schemeClr val="lt1"/>
          </a:fontRef>
        </p:style>
        <p:txBody>
          <a:bodyPr lIns="72000" tIns="324000" rIns="72000" anchor="b"/>
          <a:lstStyle/>
          <a:p>
            <a:pPr algn="ctr">
              <a:defRPr/>
            </a:pPr>
            <a:r>
              <a:rPr lang="en-GB" b="1" dirty="0">
                <a:solidFill>
                  <a:srgbClr val="2CB7BC"/>
                </a:solidFill>
              </a:rPr>
              <a:t>x</a:t>
            </a:r>
            <a:endParaRPr lang="en-GB" sz="2400" b="1" dirty="0">
              <a:solidFill>
                <a:srgbClr val="2CB7BC"/>
              </a:solidFill>
            </a:endParaRPr>
          </a:p>
        </p:txBody>
      </p:sp>
      <p:sp>
        <p:nvSpPr>
          <p:cNvPr id="35" name="Plus Four"/>
          <p:cNvSpPr/>
          <p:nvPr/>
        </p:nvSpPr>
        <p:spPr>
          <a:xfrm>
            <a:off x="4244975" y="4995863"/>
            <a:ext cx="428625" cy="434975"/>
          </a:xfrm>
          <a:prstGeom prst="ellipse">
            <a:avLst/>
          </a:prstGeom>
          <a:solidFill>
            <a:schemeClr val="bg1"/>
          </a:solidFill>
          <a:ln w="38100">
            <a:solidFill>
              <a:srgbClr val="2CB7B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GB" sz="2400" b="1" dirty="0">
                <a:solidFill>
                  <a:srgbClr val="2CB7BC"/>
                </a:solidFill>
              </a:rPr>
              <a:t>+</a:t>
            </a:r>
          </a:p>
        </p:txBody>
      </p:sp>
      <p:sp>
        <p:nvSpPr>
          <p:cNvPr id="36" name="Cross Five"/>
          <p:cNvSpPr/>
          <p:nvPr/>
        </p:nvSpPr>
        <p:spPr>
          <a:xfrm>
            <a:off x="3924300" y="2940050"/>
            <a:ext cx="428625" cy="428625"/>
          </a:xfrm>
          <a:prstGeom prst="ellipse">
            <a:avLst/>
          </a:prstGeom>
          <a:solidFill>
            <a:schemeClr val="bg1"/>
          </a:solidFill>
          <a:ln w="38100">
            <a:solidFill>
              <a:srgbClr val="2CB7BC"/>
            </a:solidFill>
          </a:ln>
        </p:spPr>
        <p:style>
          <a:lnRef idx="2">
            <a:schemeClr val="accent1">
              <a:shade val="50000"/>
            </a:schemeClr>
          </a:lnRef>
          <a:fillRef idx="1">
            <a:schemeClr val="accent1"/>
          </a:fillRef>
          <a:effectRef idx="0">
            <a:schemeClr val="accent1"/>
          </a:effectRef>
          <a:fontRef idx="minor">
            <a:schemeClr val="lt1"/>
          </a:fontRef>
        </p:style>
        <p:txBody>
          <a:bodyPr lIns="72000" tIns="324000" rIns="72000" anchor="b"/>
          <a:lstStyle/>
          <a:p>
            <a:pPr algn="ctr">
              <a:defRPr/>
            </a:pPr>
            <a:r>
              <a:rPr lang="en-GB" b="1" dirty="0">
                <a:solidFill>
                  <a:srgbClr val="2CB7BC"/>
                </a:solidFill>
              </a:rPr>
              <a:t>x</a:t>
            </a:r>
            <a:endParaRPr lang="en-GB" sz="2400" b="1" dirty="0">
              <a:solidFill>
                <a:srgbClr val="2CB7BC"/>
              </a:solidFill>
            </a:endParaRPr>
          </a:p>
        </p:txBody>
      </p:sp>
      <p:sp>
        <p:nvSpPr>
          <p:cNvPr id="37" name="Plus Five"/>
          <p:cNvSpPr/>
          <p:nvPr/>
        </p:nvSpPr>
        <p:spPr>
          <a:xfrm>
            <a:off x="3924300" y="2940050"/>
            <a:ext cx="428625" cy="428625"/>
          </a:xfrm>
          <a:prstGeom prst="ellipse">
            <a:avLst/>
          </a:prstGeom>
          <a:solidFill>
            <a:schemeClr val="bg1"/>
          </a:solidFill>
          <a:ln w="38100">
            <a:solidFill>
              <a:srgbClr val="2CB7B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GB" sz="2400" b="1" dirty="0">
                <a:solidFill>
                  <a:srgbClr val="2CB7BC"/>
                </a:solidFill>
              </a:rPr>
              <a:t>+</a:t>
            </a:r>
          </a:p>
        </p:txBody>
      </p:sp>
      <p:sp>
        <p:nvSpPr>
          <p:cNvPr id="38" name="Cross six"/>
          <p:cNvSpPr/>
          <p:nvPr/>
        </p:nvSpPr>
        <p:spPr>
          <a:xfrm>
            <a:off x="5276850" y="3154363"/>
            <a:ext cx="428625" cy="428625"/>
          </a:xfrm>
          <a:prstGeom prst="ellipse">
            <a:avLst/>
          </a:prstGeom>
          <a:solidFill>
            <a:schemeClr val="bg1"/>
          </a:solidFill>
          <a:ln w="38100">
            <a:solidFill>
              <a:srgbClr val="2CB7BC"/>
            </a:solidFill>
          </a:ln>
        </p:spPr>
        <p:style>
          <a:lnRef idx="2">
            <a:schemeClr val="accent1">
              <a:shade val="50000"/>
            </a:schemeClr>
          </a:lnRef>
          <a:fillRef idx="1">
            <a:schemeClr val="accent1"/>
          </a:fillRef>
          <a:effectRef idx="0">
            <a:schemeClr val="accent1"/>
          </a:effectRef>
          <a:fontRef idx="minor">
            <a:schemeClr val="lt1"/>
          </a:fontRef>
        </p:style>
        <p:txBody>
          <a:bodyPr lIns="72000" tIns="324000" rIns="72000" anchor="b"/>
          <a:lstStyle/>
          <a:p>
            <a:pPr algn="ctr">
              <a:defRPr/>
            </a:pPr>
            <a:r>
              <a:rPr lang="en-GB" b="1" dirty="0">
                <a:solidFill>
                  <a:srgbClr val="2CB7BC"/>
                </a:solidFill>
              </a:rPr>
              <a:t>x</a:t>
            </a:r>
            <a:endParaRPr lang="en-GB" sz="2400" b="1" dirty="0">
              <a:solidFill>
                <a:srgbClr val="2CB7BC"/>
              </a:solidFill>
            </a:endParaRPr>
          </a:p>
        </p:txBody>
      </p:sp>
      <p:sp>
        <p:nvSpPr>
          <p:cNvPr id="39" name="Plus six"/>
          <p:cNvSpPr/>
          <p:nvPr/>
        </p:nvSpPr>
        <p:spPr>
          <a:xfrm>
            <a:off x="5276850" y="3154363"/>
            <a:ext cx="428625" cy="428625"/>
          </a:xfrm>
          <a:prstGeom prst="ellipse">
            <a:avLst/>
          </a:prstGeom>
          <a:solidFill>
            <a:schemeClr val="bg1"/>
          </a:solidFill>
          <a:ln w="38100">
            <a:solidFill>
              <a:srgbClr val="2CB7B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GB" sz="2400" b="1" dirty="0">
                <a:solidFill>
                  <a:srgbClr val="2CB7BC"/>
                </a:solidFill>
              </a:rPr>
              <a:t>+</a:t>
            </a:r>
          </a:p>
        </p:txBody>
      </p:sp>
      <p:sp>
        <p:nvSpPr>
          <p:cNvPr id="42" name="Cross seven"/>
          <p:cNvSpPr/>
          <p:nvPr/>
        </p:nvSpPr>
        <p:spPr>
          <a:xfrm>
            <a:off x="4200525" y="3797300"/>
            <a:ext cx="428625" cy="428625"/>
          </a:xfrm>
          <a:prstGeom prst="ellipse">
            <a:avLst/>
          </a:prstGeom>
          <a:solidFill>
            <a:schemeClr val="bg1"/>
          </a:solidFill>
          <a:ln w="38100">
            <a:solidFill>
              <a:srgbClr val="2CB7BC"/>
            </a:solidFill>
          </a:ln>
        </p:spPr>
        <p:style>
          <a:lnRef idx="2">
            <a:schemeClr val="accent1">
              <a:shade val="50000"/>
            </a:schemeClr>
          </a:lnRef>
          <a:fillRef idx="1">
            <a:schemeClr val="accent1"/>
          </a:fillRef>
          <a:effectRef idx="0">
            <a:schemeClr val="accent1"/>
          </a:effectRef>
          <a:fontRef idx="minor">
            <a:schemeClr val="lt1"/>
          </a:fontRef>
        </p:style>
        <p:txBody>
          <a:bodyPr lIns="72000" tIns="324000" rIns="72000" anchor="b"/>
          <a:lstStyle/>
          <a:p>
            <a:pPr algn="ctr">
              <a:defRPr/>
            </a:pPr>
            <a:r>
              <a:rPr lang="en-GB" b="1" dirty="0">
                <a:solidFill>
                  <a:srgbClr val="2CB7BC"/>
                </a:solidFill>
              </a:rPr>
              <a:t>x</a:t>
            </a:r>
            <a:endParaRPr lang="en-GB" sz="2400" b="1" dirty="0">
              <a:solidFill>
                <a:srgbClr val="2CB7BC"/>
              </a:solidFill>
            </a:endParaRPr>
          </a:p>
        </p:txBody>
      </p:sp>
      <p:sp>
        <p:nvSpPr>
          <p:cNvPr id="43" name="Plus seven"/>
          <p:cNvSpPr/>
          <p:nvPr/>
        </p:nvSpPr>
        <p:spPr>
          <a:xfrm>
            <a:off x="4200525" y="3797300"/>
            <a:ext cx="428625" cy="428625"/>
          </a:xfrm>
          <a:prstGeom prst="ellipse">
            <a:avLst/>
          </a:prstGeom>
          <a:solidFill>
            <a:schemeClr val="bg1"/>
          </a:solidFill>
          <a:ln w="38100">
            <a:solidFill>
              <a:srgbClr val="2CB7B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GB" sz="2400" b="1" dirty="0">
                <a:solidFill>
                  <a:srgbClr val="2CB7BC"/>
                </a:solidFill>
              </a:rPr>
              <a:t>+</a:t>
            </a:r>
          </a:p>
        </p:txBody>
      </p:sp>
    </p:spTree>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7"/>
                    </p:tgtEl>
                  </p:cond>
                </p:stCondLst>
                <p:endSync evt="end" delay="0">
                  <p:rtn val="all"/>
                </p:endSync>
                <p:childTnLst>
                  <p:par>
                    <p:cTn id="3" fill="hold" nodeType="clickPar">
                      <p:stCondLst>
                        <p:cond delay="0"/>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1"/>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9"/>
                                        </p:tgtEl>
                                        <p:attrNameLst>
                                          <p:attrName>style.visibility</p:attrName>
                                        </p:attrNameLst>
                                      </p:cBhvr>
                                      <p:to>
                                        <p:strVal val="visible"/>
                                      </p:to>
                                    </p:set>
                                  </p:childTnLst>
                                </p:cTn>
                              </p:par>
                              <p:par>
                                <p:cTn id="9" presetID="1" presetClass="exit" presetSubtype="0" fill="hold" grpId="0" nodeType="withEffect">
                                  <p:stCondLst>
                                    <p:cond delay="0"/>
                                  </p:stCondLst>
                                  <p:childTnLst>
                                    <p:set>
                                      <p:cBhvr>
                                        <p:cTn id="10" dur="1" fill="hold">
                                          <p:stCondLst>
                                            <p:cond delay="0"/>
                                          </p:stCondLst>
                                        </p:cTn>
                                        <p:tgtEl>
                                          <p:spTgt spid="7"/>
                                        </p:tgtEl>
                                        <p:attrNameLst>
                                          <p:attrName>style.visibility</p:attrName>
                                        </p:attrNameLst>
                                      </p:cBhvr>
                                      <p:to>
                                        <p:strVal val="hidden"/>
                                      </p:to>
                                    </p:set>
                                  </p:childTnLst>
                                </p:cTn>
                              </p:par>
                            </p:childTnLst>
                          </p:cTn>
                        </p:par>
                      </p:childTnLst>
                    </p:cTn>
                  </p:par>
                </p:childTnLst>
              </p:cTn>
              <p:nextCondLst>
                <p:cond evt="onClick" delay="0">
                  <p:tgtEl>
                    <p:spTgt spid="7"/>
                  </p:tgtEl>
                </p:cond>
              </p:nextCondLst>
            </p:seq>
            <p:seq concurrent="1" nextAc="seek">
              <p:cTn id="11" restart="whenNotActive" fill="hold" evtFilter="cancelBubble" nodeType="interactiveSeq">
                <p:stCondLst>
                  <p:cond evt="onClick" delay="0">
                    <p:tgtEl>
                      <p:spTgt spid="19"/>
                    </p:tgtEl>
                  </p:cond>
                </p:stCondLst>
                <p:endSync evt="end" delay="0">
                  <p:rtn val="all"/>
                </p:endSync>
                <p:childTnLst>
                  <p:par>
                    <p:cTn id="12" fill="hold" nodeType="clickPar">
                      <p:stCondLst>
                        <p:cond delay="0"/>
                      </p:stCondLst>
                      <p:childTnLst>
                        <p:par>
                          <p:cTn id="13" fill="hold" nodeType="withGroup">
                            <p:stCondLst>
                              <p:cond delay="0"/>
                            </p:stCondLst>
                            <p:childTnLst>
                              <p:par>
                                <p:cTn id="14" presetID="1" presetClass="exit" presetSubtype="0" fill="hold" grpId="1" nodeType="clickEffect">
                                  <p:stCondLst>
                                    <p:cond delay="0"/>
                                  </p:stCondLst>
                                  <p:childTnLst>
                                    <p:set>
                                      <p:cBhvr>
                                        <p:cTn id="15" dur="1" fill="hold">
                                          <p:stCondLst>
                                            <p:cond delay="0"/>
                                          </p:stCondLst>
                                        </p:cTn>
                                        <p:tgtEl>
                                          <p:spTgt spid="21"/>
                                        </p:tgtEl>
                                        <p:attrNameLst>
                                          <p:attrName>style.visibility</p:attrName>
                                        </p:attrNameLst>
                                      </p:cBhvr>
                                      <p:to>
                                        <p:strVal val="hidden"/>
                                      </p:to>
                                    </p:set>
                                  </p:childTnLst>
                                </p:cTn>
                              </p:par>
                              <p:par>
                                <p:cTn id="16" presetID="1" presetClass="entr" presetSubtype="0" fill="hold" grpId="1" nodeType="withEffect">
                                  <p:stCondLst>
                                    <p:cond delay="0"/>
                                  </p:stCondLst>
                                  <p:childTnLst>
                                    <p:set>
                                      <p:cBhvr>
                                        <p:cTn id="17" dur="1" fill="hold">
                                          <p:stCondLst>
                                            <p:cond delay="0"/>
                                          </p:stCondLst>
                                        </p:cTn>
                                        <p:tgtEl>
                                          <p:spTgt spid="7"/>
                                        </p:tgtEl>
                                        <p:attrNameLst>
                                          <p:attrName>style.visibility</p:attrName>
                                        </p:attrNameLst>
                                      </p:cBhvr>
                                      <p:to>
                                        <p:strVal val="visible"/>
                                      </p:to>
                                    </p:set>
                                  </p:childTnLst>
                                </p:cTn>
                              </p:par>
                              <p:par>
                                <p:cTn id="18" presetID="1" presetClass="exit" presetSubtype="0" fill="hold" grpId="1" nodeType="withEffect">
                                  <p:stCondLst>
                                    <p:cond delay="0"/>
                                  </p:stCondLst>
                                  <p:childTnLst>
                                    <p:set>
                                      <p:cBhvr>
                                        <p:cTn id="19" dur="1" fill="hold">
                                          <p:stCondLst>
                                            <p:cond delay="0"/>
                                          </p:stCondLst>
                                        </p:cTn>
                                        <p:tgtEl>
                                          <p:spTgt spid="19"/>
                                        </p:tgtEl>
                                        <p:attrNameLst>
                                          <p:attrName>style.visibility</p:attrName>
                                        </p:attrNameLst>
                                      </p:cBhvr>
                                      <p:to>
                                        <p:strVal val="hidden"/>
                                      </p:to>
                                    </p:set>
                                  </p:childTnLst>
                                </p:cTn>
                              </p:par>
                            </p:childTnLst>
                          </p:cTn>
                        </p:par>
                      </p:childTnLst>
                    </p:cTn>
                  </p:par>
                </p:childTnLst>
              </p:cTn>
              <p:nextCondLst>
                <p:cond evt="onClick" delay="0">
                  <p:tgtEl>
                    <p:spTgt spid="19"/>
                  </p:tgtEl>
                </p:cond>
              </p:nextCondLst>
            </p:seq>
            <p:seq concurrent="1" nextAc="seek">
              <p:cTn id="20" restart="whenNotActive" fill="hold" evtFilter="cancelBubble" nodeType="interactiveSeq">
                <p:stCondLst>
                  <p:cond evt="onClick" delay="0">
                    <p:tgtEl>
                      <p:spTgt spid="24"/>
                    </p:tgtEl>
                  </p:cond>
                </p:stCondLst>
                <p:endSync evt="end" delay="0">
                  <p:rtn val="all"/>
                </p:endSync>
                <p:childTnLst>
                  <p:par>
                    <p:cTn id="21" fill="hold" nodeType="clickPar">
                      <p:stCondLst>
                        <p:cond delay="0"/>
                      </p:stCondLst>
                      <p:childTnLst>
                        <p:par>
                          <p:cTn id="22" fill="hold" nodeType="withGroup">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25"/>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23"/>
                                        </p:tgtEl>
                                        <p:attrNameLst>
                                          <p:attrName>style.visibility</p:attrName>
                                        </p:attrNameLst>
                                      </p:cBhvr>
                                      <p:to>
                                        <p:strVal val="visible"/>
                                      </p:to>
                                    </p:set>
                                  </p:childTnLst>
                                </p:cTn>
                              </p:par>
                              <p:par>
                                <p:cTn id="27" presetID="1" presetClass="exit" presetSubtype="0" fill="hold" grpId="0" nodeType="withEffect">
                                  <p:stCondLst>
                                    <p:cond delay="0"/>
                                  </p:stCondLst>
                                  <p:childTnLst>
                                    <p:set>
                                      <p:cBhvr>
                                        <p:cTn id="28" dur="1" fill="hold">
                                          <p:stCondLst>
                                            <p:cond delay="0"/>
                                          </p:stCondLst>
                                        </p:cTn>
                                        <p:tgtEl>
                                          <p:spTgt spid="24"/>
                                        </p:tgtEl>
                                        <p:attrNameLst>
                                          <p:attrName>style.visibility</p:attrName>
                                        </p:attrNameLst>
                                      </p:cBhvr>
                                      <p:to>
                                        <p:strVal val="hidden"/>
                                      </p:to>
                                    </p:set>
                                  </p:childTnLst>
                                </p:cTn>
                              </p:par>
                            </p:childTnLst>
                          </p:cTn>
                        </p:par>
                      </p:childTnLst>
                    </p:cTn>
                  </p:par>
                </p:childTnLst>
              </p:cTn>
              <p:nextCondLst>
                <p:cond evt="onClick" delay="0">
                  <p:tgtEl>
                    <p:spTgt spid="24"/>
                  </p:tgtEl>
                </p:cond>
              </p:nextCondLst>
            </p:seq>
            <p:seq concurrent="1" nextAc="seek">
              <p:cTn id="29" restart="whenNotActive" fill="hold" evtFilter="cancelBubble" nodeType="interactiveSeq">
                <p:stCondLst>
                  <p:cond evt="onClick" delay="0">
                    <p:tgtEl>
                      <p:spTgt spid="23"/>
                    </p:tgtEl>
                  </p:cond>
                </p:stCondLst>
                <p:endSync evt="end" delay="0">
                  <p:rtn val="all"/>
                </p:endSync>
                <p:childTnLst>
                  <p:par>
                    <p:cTn id="30" fill="hold" nodeType="clickPar">
                      <p:stCondLst>
                        <p:cond delay="0"/>
                      </p:stCondLst>
                      <p:childTnLst>
                        <p:par>
                          <p:cTn id="31" fill="hold" nodeType="withGroup">
                            <p:stCondLst>
                              <p:cond delay="0"/>
                            </p:stCondLst>
                            <p:childTnLst>
                              <p:par>
                                <p:cTn id="32" presetID="1" presetClass="exit" presetSubtype="0" fill="hold" grpId="1" nodeType="clickEffect">
                                  <p:stCondLst>
                                    <p:cond delay="0"/>
                                  </p:stCondLst>
                                  <p:childTnLst>
                                    <p:set>
                                      <p:cBhvr>
                                        <p:cTn id="33" dur="1" fill="hold">
                                          <p:stCondLst>
                                            <p:cond delay="0"/>
                                          </p:stCondLst>
                                        </p:cTn>
                                        <p:tgtEl>
                                          <p:spTgt spid="25"/>
                                        </p:tgtEl>
                                        <p:attrNameLst>
                                          <p:attrName>style.visibility</p:attrName>
                                        </p:attrNameLst>
                                      </p:cBhvr>
                                      <p:to>
                                        <p:strVal val="hidden"/>
                                      </p:to>
                                    </p:set>
                                  </p:childTnLst>
                                </p:cTn>
                              </p:par>
                              <p:par>
                                <p:cTn id="34" presetID="1" presetClass="exit" presetSubtype="0" fill="hold" grpId="1" nodeType="withEffect">
                                  <p:stCondLst>
                                    <p:cond delay="0"/>
                                  </p:stCondLst>
                                  <p:childTnLst>
                                    <p:set>
                                      <p:cBhvr>
                                        <p:cTn id="35" dur="1" fill="hold">
                                          <p:stCondLst>
                                            <p:cond delay="0"/>
                                          </p:stCondLst>
                                        </p:cTn>
                                        <p:tgtEl>
                                          <p:spTgt spid="23"/>
                                        </p:tgtEl>
                                        <p:attrNameLst>
                                          <p:attrName>style.visibility</p:attrName>
                                        </p:attrNameLst>
                                      </p:cBhvr>
                                      <p:to>
                                        <p:strVal val="hidden"/>
                                      </p:to>
                                    </p:set>
                                  </p:childTnLst>
                                </p:cTn>
                              </p:par>
                              <p:par>
                                <p:cTn id="36" presetID="1" presetClass="entr" presetSubtype="0" fill="hold" grpId="1" nodeType="withEffect">
                                  <p:stCondLst>
                                    <p:cond delay="0"/>
                                  </p:stCondLst>
                                  <p:childTnLst>
                                    <p:set>
                                      <p:cBhvr>
                                        <p:cTn id="37" dur="1" fill="hold">
                                          <p:stCondLst>
                                            <p:cond delay="0"/>
                                          </p:stCondLst>
                                        </p:cTn>
                                        <p:tgtEl>
                                          <p:spTgt spid="24"/>
                                        </p:tgtEl>
                                        <p:attrNameLst>
                                          <p:attrName>style.visibility</p:attrName>
                                        </p:attrNameLst>
                                      </p:cBhvr>
                                      <p:to>
                                        <p:strVal val="visible"/>
                                      </p:to>
                                    </p:set>
                                  </p:childTnLst>
                                </p:cTn>
                              </p:par>
                            </p:childTnLst>
                          </p:cTn>
                        </p:par>
                      </p:childTnLst>
                    </p:cTn>
                  </p:par>
                </p:childTnLst>
              </p:cTn>
              <p:nextCondLst>
                <p:cond evt="onClick" delay="0">
                  <p:tgtEl>
                    <p:spTgt spid="23"/>
                  </p:tgtEl>
                </p:cond>
              </p:nextCondLst>
            </p:seq>
            <p:seq concurrent="1" nextAc="seek">
              <p:cTn id="38" restart="whenNotActive" fill="hold" evtFilter="cancelBubble" nodeType="interactiveSeq">
                <p:stCondLst>
                  <p:cond evt="onClick" delay="0">
                    <p:tgtEl>
                      <p:spTgt spid="27"/>
                    </p:tgtEl>
                  </p:cond>
                </p:stCondLst>
                <p:endSync evt="end" delay="0">
                  <p:rtn val="all"/>
                </p:endSync>
                <p:childTnLst>
                  <p:par>
                    <p:cTn id="39" fill="hold" nodeType="clickPar">
                      <p:stCondLst>
                        <p:cond delay="0"/>
                      </p:stCondLst>
                      <p:childTnLst>
                        <p:par>
                          <p:cTn id="40" fill="hold" nodeType="withGroup">
                            <p:stCondLst>
                              <p:cond delay="0"/>
                            </p:stCondLst>
                            <p:childTnLst>
                              <p:par>
                                <p:cTn id="41" presetID="1" presetClass="exit" presetSubtype="0" fill="hold" grpId="0" nodeType="clickEffect">
                                  <p:stCondLst>
                                    <p:cond delay="0"/>
                                  </p:stCondLst>
                                  <p:childTnLst>
                                    <p:set>
                                      <p:cBhvr>
                                        <p:cTn id="42" dur="1" fill="hold">
                                          <p:stCondLst>
                                            <p:cond delay="0"/>
                                          </p:stCondLst>
                                        </p:cTn>
                                        <p:tgtEl>
                                          <p:spTgt spid="27"/>
                                        </p:tgtEl>
                                        <p:attrNameLst>
                                          <p:attrName>style.visibility</p:attrName>
                                        </p:attrNameLst>
                                      </p:cBhvr>
                                      <p:to>
                                        <p:strVal val="hidden"/>
                                      </p:to>
                                    </p:set>
                                  </p:childTnLst>
                                </p:cTn>
                              </p:par>
                              <p:par>
                                <p:cTn id="43" presetID="1" presetClass="entr" presetSubtype="0" fill="hold" grpId="0" nodeType="withEffect">
                                  <p:stCondLst>
                                    <p:cond delay="0"/>
                                  </p:stCondLst>
                                  <p:childTnLst>
                                    <p:set>
                                      <p:cBhvr>
                                        <p:cTn id="44" dur="1" fill="hold">
                                          <p:stCondLst>
                                            <p:cond delay="0"/>
                                          </p:stCondLst>
                                        </p:cTn>
                                        <p:tgtEl>
                                          <p:spTgt spid="26"/>
                                        </p:tgtEl>
                                        <p:attrNameLst>
                                          <p:attrName>style.visibility</p:attrName>
                                        </p:attrNameLst>
                                      </p:cBhvr>
                                      <p:to>
                                        <p:strVal val="visible"/>
                                      </p:to>
                                    </p:set>
                                  </p:childTnLst>
                                </p:cTn>
                              </p:par>
                              <p:par>
                                <p:cTn id="45" presetID="1" presetClass="entr" presetSubtype="0" fill="hold" grpId="0" nodeType="withEffect">
                                  <p:stCondLst>
                                    <p:cond delay="0"/>
                                  </p:stCondLst>
                                  <p:childTnLst>
                                    <p:set>
                                      <p:cBhvr>
                                        <p:cTn id="46" dur="1" fill="hold">
                                          <p:stCondLst>
                                            <p:cond delay="0"/>
                                          </p:stCondLst>
                                        </p:cTn>
                                        <p:tgtEl>
                                          <p:spTgt spid="28"/>
                                        </p:tgtEl>
                                        <p:attrNameLst>
                                          <p:attrName>style.visibility</p:attrName>
                                        </p:attrNameLst>
                                      </p:cBhvr>
                                      <p:to>
                                        <p:strVal val="visible"/>
                                      </p:to>
                                    </p:set>
                                  </p:childTnLst>
                                </p:cTn>
                              </p:par>
                            </p:childTnLst>
                          </p:cTn>
                        </p:par>
                      </p:childTnLst>
                    </p:cTn>
                  </p:par>
                </p:childTnLst>
              </p:cTn>
              <p:nextCondLst>
                <p:cond evt="onClick" delay="0">
                  <p:tgtEl>
                    <p:spTgt spid="27"/>
                  </p:tgtEl>
                </p:cond>
              </p:nextCondLst>
            </p:seq>
            <p:seq concurrent="1" nextAc="seek">
              <p:cTn id="47" restart="whenNotActive" fill="hold" evtFilter="cancelBubble" nodeType="interactiveSeq">
                <p:stCondLst>
                  <p:cond evt="onClick" delay="0">
                    <p:tgtEl>
                      <p:spTgt spid="26"/>
                    </p:tgtEl>
                  </p:cond>
                </p:stCondLst>
                <p:endSync evt="end" delay="0">
                  <p:rtn val="all"/>
                </p:endSync>
                <p:childTnLst>
                  <p:par>
                    <p:cTn id="48" fill="hold" nodeType="clickPar">
                      <p:stCondLst>
                        <p:cond delay="0"/>
                      </p:stCondLst>
                      <p:childTnLst>
                        <p:par>
                          <p:cTn id="49" fill="hold" nodeType="withGroup">
                            <p:stCondLst>
                              <p:cond delay="0"/>
                            </p:stCondLst>
                            <p:childTnLst>
                              <p:par>
                                <p:cTn id="50" presetID="1" presetClass="exit" presetSubtype="0" fill="hold" grpId="1" nodeType="clickEffect">
                                  <p:stCondLst>
                                    <p:cond delay="0"/>
                                  </p:stCondLst>
                                  <p:childTnLst>
                                    <p:set>
                                      <p:cBhvr>
                                        <p:cTn id="51" dur="1" fill="hold">
                                          <p:stCondLst>
                                            <p:cond delay="0"/>
                                          </p:stCondLst>
                                        </p:cTn>
                                        <p:tgtEl>
                                          <p:spTgt spid="28"/>
                                        </p:tgtEl>
                                        <p:attrNameLst>
                                          <p:attrName>style.visibility</p:attrName>
                                        </p:attrNameLst>
                                      </p:cBhvr>
                                      <p:to>
                                        <p:strVal val="hidden"/>
                                      </p:to>
                                    </p:set>
                                  </p:childTnLst>
                                </p:cTn>
                              </p:par>
                              <p:par>
                                <p:cTn id="52" presetID="1" presetClass="exit" presetSubtype="0" fill="hold" grpId="1" nodeType="withEffect">
                                  <p:stCondLst>
                                    <p:cond delay="0"/>
                                  </p:stCondLst>
                                  <p:childTnLst>
                                    <p:set>
                                      <p:cBhvr>
                                        <p:cTn id="53" dur="1" fill="hold">
                                          <p:stCondLst>
                                            <p:cond delay="0"/>
                                          </p:stCondLst>
                                        </p:cTn>
                                        <p:tgtEl>
                                          <p:spTgt spid="26"/>
                                        </p:tgtEl>
                                        <p:attrNameLst>
                                          <p:attrName>style.visibility</p:attrName>
                                        </p:attrNameLst>
                                      </p:cBhvr>
                                      <p:to>
                                        <p:strVal val="hidden"/>
                                      </p:to>
                                    </p:set>
                                  </p:childTnLst>
                                </p:cTn>
                              </p:par>
                              <p:par>
                                <p:cTn id="54" presetID="1" presetClass="entr" presetSubtype="0" fill="hold" grpId="1" nodeType="withEffect">
                                  <p:stCondLst>
                                    <p:cond delay="0"/>
                                  </p:stCondLst>
                                  <p:childTnLst>
                                    <p:set>
                                      <p:cBhvr>
                                        <p:cTn id="55" dur="1" fill="hold">
                                          <p:stCondLst>
                                            <p:cond delay="0"/>
                                          </p:stCondLst>
                                        </p:cTn>
                                        <p:tgtEl>
                                          <p:spTgt spid="27"/>
                                        </p:tgtEl>
                                        <p:attrNameLst>
                                          <p:attrName>style.visibility</p:attrName>
                                        </p:attrNameLst>
                                      </p:cBhvr>
                                      <p:to>
                                        <p:strVal val="visible"/>
                                      </p:to>
                                    </p:set>
                                  </p:childTnLst>
                                </p:cTn>
                              </p:par>
                            </p:childTnLst>
                          </p:cTn>
                        </p:par>
                      </p:childTnLst>
                    </p:cTn>
                  </p:par>
                </p:childTnLst>
              </p:cTn>
              <p:nextCondLst>
                <p:cond evt="onClick" delay="0">
                  <p:tgtEl>
                    <p:spTgt spid="26"/>
                  </p:tgtEl>
                </p:cond>
              </p:nextCondLst>
            </p:seq>
            <p:seq concurrent="1" nextAc="seek">
              <p:cTn id="56" restart="whenNotActive" fill="hold" evtFilter="cancelBubble" nodeType="interactiveSeq">
                <p:stCondLst>
                  <p:cond evt="onClick" delay="0">
                    <p:tgtEl>
                      <p:spTgt spid="35"/>
                    </p:tgtEl>
                  </p:cond>
                </p:stCondLst>
                <p:endSync evt="end" delay="0">
                  <p:rtn val="all"/>
                </p:endSync>
                <p:childTnLst>
                  <p:par>
                    <p:cTn id="57" fill="hold" nodeType="clickPar">
                      <p:stCondLst>
                        <p:cond delay="0"/>
                      </p:stCondLst>
                      <p:childTnLst>
                        <p:par>
                          <p:cTn id="58" fill="hold" nodeType="withGroup">
                            <p:stCondLst>
                              <p:cond delay="0"/>
                            </p:stCondLst>
                            <p:childTnLst>
                              <p:par>
                                <p:cTn id="59" presetID="1" presetClass="exit" presetSubtype="0" fill="hold" grpId="0" nodeType="clickEffect">
                                  <p:stCondLst>
                                    <p:cond delay="0"/>
                                  </p:stCondLst>
                                  <p:childTnLst>
                                    <p:set>
                                      <p:cBhvr>
                                        <p:cTn id="60" dur="1" fill="hold">
                                          <p:stCondLst>
                                            <p:cond delay="0"/>
                                          </p:stCondLst>
                                        </p:cTn>
                                        <p:tgtEl>
                                          <p:spTgt spid="35"/>
                                        </p:tgtEl>
                                        <p:attrNameLst>
                                          <p:attrName>style.visibility</p:attrName>
                                        </p:attrNameLst>
                                      </p:cBhvr>
                                      <p:to>
                                        <p:strVal val="hidden"/>
                                      </p:to>
                                    </p:set>
                                  </p:childTnLst>
                                </p:cTn>
                              </p:par>
                              <p:par>
                                <p:cTn id="61" presetID="1" presetClass="entr" presetSubtype="0" fill="hold" grpId="0" nodeType="withEffect">
                                  <p:stCondLst>
                                    <p:cond delay="0"/>
                                  </p:stCondLst>
                                  <p:childTnLst>
                                    <p:set>
                                      <p:cBhvr>
                                        <p:cTn id="62" dur="1" fill="hold">
                                          <p:stCondLst>
                                            <p:cond delay="0"/>
                                          </p:stCondLst>
                                        </p:cTn>
                                        <p:tgtEl>
                                          <p:spTgt spid="29"/>
                                        </p:tgtEl>
                                        <p:attrNameLst>
                                          <p:attrName>style.visibility</p:attrName>
                                        </p:attrNameLst>
                                      </p:cBhvr>
                                      <p:to>
                                        <p:strVal val="visible"/>
                                      </p:to>
                                    </p:set>
                                  </p:childTnLst>
                                </p:cTn>
                              </p:par>
                              <p:par>
                                <p:cTn id="63" presetID="1" presetClass="entr" presetSubtype="0" fill="hold" grpId="0" nodeType="withEffect">
                                  <p:stCondLst>
                                    <p:cond delay="0"/>
                                  </p:stCondLst>
                                  <p:childTnLst>
                                    <p:set>
                                      <p:cBhvr>
                                        <p:cTn id="64" dur="1" fill="hold">
                                          <p:stCondLst>
                                            <p:cond delay="0"/>
                                          </p:stCondLst>
                                        </p:cTn>
                                        <p:tgtEl>
                                          <p:spTgt spid="34"/>
                                        </p:tgtEl>
                                        <p:attrNameLst>
                                          <p:attrName>style.visibility</p:attrName>
                                        </p:attrNameLst>
                                      </p:cBhvr>
                                      <p:to>
                                        <p:strVal val="visible"/>
                                      </p:to>
                                    </p:set>
                                  </p:childTnLst>
                                </p:cTn>
                              </p:par>
                            </p:childTnLst>
                          </p:cTn>
                        </p:par>
                      </p:childTnLst>
                    </p:cTn>
                  </p:par>
                </p:childTnLst>
              </p:cTn>
              <p:nextCondLst>
                <p:cond evt="onClick" delay="0">
                  <p:tgtEl>
                    <p:spTgt spid="35"/>
                  </p:tgtEl>
                </p:cond>
              </p:nextCondLst>
            </p:seq>
            <p:seq concurrent="1" nextAc="seek">
              <p:cTn id="65" restart="whenNotActive" fill="hold" evtFilter="cancelBubble" nodeType="interactiveSeq">
                <p:stCondLst>
                  <p:cond evt="onClick" delay="0">
                    <p:tgtEl>
                      <p:spTgt spid="34"/>
                    </p:tgtEl>
                  </p:cond>
                </p:stCondLst>
                <p:endSync evt="end" delay="0">
                  <p:rtn val="all"/>
                </p:endSync>
                <p:childTnLst>
                  <p:par>
                    <p:cTn id="66" fill="hold" nodeType="clickPar">
                      <p:stCondLst>
                        <p:cond delay="0"/>
                      </p:stCondLst>
                      <p:childTnLst>
                        <p:par>
                          <p:cTn id="67" fill="hold" nodeType="withGroup">
                            <p:stCondLst>
                              <p:cond delay="0"/>
                            </p:stCondLst>
                            <p:childTnLst>
                              <p:par>
                                <p:cTn id="68" presetID="1" presetClass="entr" presetSubtype="0" fill="hold" grpId="1" nodeType="clickEffect">
                                  <p:stCondLst>
                                    <p:cond delay="0"/>
                                  </p:stCondLst>
                                  <p:childTnLst>
                                    <p:set>
                                      <p:cBhvr>
                                        <p:cTn id="69" dur="1" fill="hold">
                                          <p:stCondLst>
                                            <p:cond delay="0"/>
                                          </p:stCondLst>
                                        </p:cTn>
                                        <p:tgtEl>
                                          <p:spTgt spid="35"/>
                                        </p:tgtEl>
                                        <p:attrNameLst>
                                          <p:attrName>style.visibility</p:attrName>
                                        </p:attrNameLst>
                                      </p:cBhvr>
                                      <p:to>
                                        <p:strVal val="visible"/>
                                      </p:to>
                                    </p:set>
                                  </p:childTnLst>
                                </p:cTn>
                              </p:par>
                              <p:par>
                                <p:cTn id="70" presetID="1" presetClass="exit" presetSubtype="0" fill="hold" grpId="1" nodeType="withEffect">
                                  <p:stCondLst>
                                    <p:cond delay="0"/>
                                  </p:stCondLst>
                                  <p:childTnLst>
                                    <p:set>
                                      <p:cBhvr>
                                        <p:cTn id="71" dur="1" fill="hold">
                                          <p:stCondLst>
                                            <p:cond delay="0"/>
                                          </p:stCondLst>
                                        </p:cTn>
                                        <p:tgtEl>
                                          <p:spTgt spid="34"/>
                                        </p:tgtEl>
                                        <p:attrNameLst>
                                          <p:attrName>style.visibility</p:attrName>
                                        </p:attrNameLst>
                                      </p:cBhvr>
                                      <p:to>
                                        <p:strVal val="hidden"/>
                                      </p:to>
                                    </p:set>
                                  </p:childTnLst>
                                </p:cTn>
                              </p:par>
                              <p:par>
                                <p:cTn id="72" presetID="1" presetClass="exit" presetSubtype="0" fill="hold" grpId="1" nodeType="withEffect">
                                  <p:stCondLst>
                                    <p:cond delay="0"/>
                                  </p:stCondLst>
                                  <p:childTnLst>
                                    <p:set>
                                      <p:cBhvr>
                                        <p:cTn id="73" dur="1" fill="hold">
                                          <p:stCondLst>
                                            <p:cond delay="0"/>
                                          </p:stCondLst>
                                        </p:cTn>
                                        <p:tgtEl>
                                          <p:spTgt spid="29"/>
                                        </p:tgtEl>
                                        <p:attrNameLst>
                                          <p:attrName>style.visibility</p:attrName>
                                        </p:attrNameLst>
                                      </p:cBhvr>
                                      <p:to>
                                        <p:strVal val="hidden"/>
                                      </p:to>
                                    </p:set>
                                  </p:childTnLst>
                                </p:cTn>
                              </p:par>
                            </p:childTnLst>
                          </p:cTn>
                        </p:par>
                      </p:childTnLst>
                    </p:cTn>
                  </p:par>
                </p:childTnLst>
              </p:cTn>
              <p:nextCondLst>
                <p:cond evt="onClick" delay="0">
                  <p:tgtEl>
                    <p:spTgt spid="34"/>
                  </p:tgtEl>
                </p:cond>
              </p:nextCondLst>
            </p:seq>
            <p:seq concurrent="1" nextAc="seek">
              <p:cTn id="74" restart="whenNotActive" fill="hold" evtFilter="cancelBubble" nodeType="interactiveSeq">
                <p:stCondLst>
                  <p:cond evt="onClick" delay="0">
                    <p:tgtEl>
                      <p:spTgt spid="37"/>
                    </p:tgtEl>
                  </p:cond>
                </p:stCondLst>
                <p:endSync evt="end" delay="0">
                  <p:rtn val="all"/>
                </p:endSync>
                <p:childTnLst>
                  <p:par>
                    <p:cTn id="75" fill="hold" nodeType="clickPar">
                      <p:stCondLst>
                        <p:cond delay="0"/>
                      </p:stCondLst>
                      <p:childTnLst>
                        <p:par>
                          <p:cTn id="76" fill="hold" nodeType="withGroup">
                            <p:stCondLst>
                              <p:cond delay="0"/>
                            </p:stCondLst>
                            <p:childTnLst>
                              <p:par>
                                <p:cTn id="77" presetID="1" presetClass="exit" presetSubtype="0" fill="hold" grpId="0" nodeType="clickEffect">
                                  <p:stCondLst>
                                    <p:cond delay="0"/>
                                  </p:stCondLst>
                                  <p:childTnLst>
                                    <p:set>
                                      <p:cBhvr>
                                        <p:cTn id="78" dur="1" fill="hold">
                                          <p:stCondLst>
                                            <p:cond delay="0"/>
                                          </p:stCondLst>
                                        </p:cTn>
                                        <p:tgtEl>
                                          <p:spTgt spid="37"/>
                                        </p:tgtEl>
                                        <p:attrNameLst>
                                          <p:attrName>style.visibility</p:attrName>
                                        </p:attrNameLst>
                                      </p:cBhvr>
                                      <p:to>
                                        <p:strVal val="hidden"/>
                                      </p:to>
                                    </p:set>
                                  </p:childTnLst>
                                </p:cTn>
                              </p:par>
                              <p:par>
                                <p:cTn id="79" presetID="1" presetClass="entr" presetSubtype="0" fill="hold" grpId="0" nodeType="withEffect">
                                  <p:stCondLst>
                                    <p:cond delay="0"/>
                                  </p:stCondLst>
                                  <p:childTnLst>
                                    <p:set>
                                      <p:cBhvr>
                                        <p:cTn id="80" dur="1" fill="hold">
                                          <p:stCondLst>
                                            <p:cond delay="0"/>
                                          </p:stCondLst>
                                        </p:cTn>
                                        <p:tgtEl>
                                          <p:spTgt spid="30"/>
                                        </p:tgtEl>
                                        <p:attrNameLst>
                                          <p:attrName>style.visibility</p:attrName>
                                        </p:attrNameLst>
                                      </p:cBhvr>
                                      <p:to>
                                        <p:strVal val="visible"/>
                                      </p:to>
                                    </p:set>
                                  </p:childTnLst>
                                </p:cTn>
                              </p:par>
                              <p:par>
                                <p:cTn id="81" presetID="1" presetClass="entr" presetSubtype="0" fill="hold" grpId="0" nodeType="withEffect">
                                  <p:stCondLst>
                                    <p:cond delay="0"/>
                                  </p:stCondLst>
                                  <p:childTnLst>
                                    <p:set>
                                      <p:cBhvr>
                                        <p:cTn id="82" dur="1" fill="hold">
                                          <p:stCondLst>
                                            <p:cond delay="0"/>
                                          </p:stCondLst>
                                        </p:cTn>
                                        <p:tgtEl>
                                          <p:spTgt spid="36"/>
                                        </p:tgtEl>
                                        <p:attrNameLst>
                                          <p:attrName>style.visibility</p:attrName>
                                        </p:attrNameLst>
                                      </p:cBhvr>
                                      <p:to>
                                        <p:strVal val="visible"/>
                                      </p:to>
                                    </p:set>
                                  </p:childTnLst>
                                </p:cTn>
                              </p:par>
                            </p:childTnLst>
                          </p:cTn>
                        </p:par>
                      </p:childTnLst>
                    </p:cTn>
                  </p:par>
                </p:childTnLst>
              </p:cTn>
              <p:nextCondLst>
                <p:cond evt="onClick" delay="0">
                  <p:tgtEl>
                    <p:spTgt spid="37"/>
                  </p:tgtEl>
                </p:cond>
              </p:nextCondLst>
            </p:seq>
            <p:seq concurrent="1" nextAc="seek">
              <p:cTn id="83" restart="whenNotActive" fill="hold" evtFilter="cancelBubble" nodeType="interactiveSeq">
                <p:stCondLst>
                  <p:cond evt="onClick" delay="0">
                    <p:tgtEl>
                      <p:spTgt spid="36"/>
                    </p:tgtEl>
                  </p:cond>
                </p:stCondLst>
                <p:endSync evt="end" delay="0">
                  <p:rtn val="all"/>
                </p:endSync>
                <p:childTnLst>
                  <p:par>
                    <p:cTn id="84" fill="hold" nodeType="clickPar">
                      <p:stCondLst>
                        <p:cond delay="0"/>
                      </p:stCondLst>
                      <p:childTnLst>
                        <p:par>
                          <p:cTn id="85" fill="hold" nodeType="withGroup">
                            <p:stCondLst>
                              <p:cond delay="0"/>
                            </p:stCondLst>
                            <p:childTnLst>
                              <p:par>
                                <p:cTn id="86" presetID="1" presetClass="exit" presetSubtype="0" fill="hold" grpId="1" nodeType="clickEffect">
                                  <p:stCondLst>
                                    <p:cond delay="0"/>
                                  </p:stCondLst>
                                  <p:childTnLst>
                                    <p:set>
                                      <p:cBhvr>
                                        <p:cTn id="87" dur="1" fill="hold">
                                          <p:stCondLst>
                                            <p:cond delay="0"/>
                                          </p:stCondLst>
                                        </p:cTn>
                                        <p:tgtEl>
                                          <p:spTgt spid="36"/>
                                        </p:tgtEl>
                                        <p:attrNameLst>
                                          <p:attrName>style.visibility</p:attrName>
                                        </p:attrNameLst>
                                      </p:cBhvr>
                                      <p:to>
                                        <p:strVal val="hidden"/>
                                      </p:to>
                                    </p:set>
                                  </p:childTnLst>
                                </p:cTn>
                              </p:par>
                              <p:par>
                                <p:cTn id="88" presetID="1" presetClass="exit" presetSubtype="0" fill="hold" grpId="1" nodeType="withEffect">
                                  <p:stCondLst>
                                    <p:cond delay="0"/>
                                  </p:stCondLst>
                                  <p:childTnLst>
                                    <p:set>
                                      <p:cBhvr>
                                        <p:cTn id="89" dur="1" fill="hold">
                                          <p:stCondLst>
                                            <p:cond delay="0"/>
                                          </p:stCondLst>
                                        </p:cTn>
                                        <p:tgtEl>
                                          <p:spTgt spid="30"/>
                                        </p:tgtEl>
                                        <p:attrNameLst>
                                          <p:attrName>style.visibility</p:attrName>
                                        </p:attrNameLst>
                                      </p:cBhvr>
                                      <p:to>
                                        <p:strVal val="hidden"/>
                                      </p:to>
                                    </p:set>
                                  </p:childTnLst>
                                </p:cTn>
                              </p:par>
                              <p:par>
                                <p:cTn id="90" presetID="1" presetClass="entr" presetSubtype="0" fill="hold" grpId="1" nodeType="withEffect">
                                  <p:stCondLst>
                                    <p:cond delay="0"/>
                                  </p:stCondLst>
                                  <p:childTnLst>
                                    <p:set>
                                      <p:cBhvr>
                                        <p:cTn id="91" dur="1" fill="hold">
                                          <p:stCondLst>
                                            <p:cond delay="0"/>
                                          </p:stCondLst>
                                        </p:cTn>
                                        <p:tgtEl>
                                          <p:spTgt spid="37"/>
                                        </p:tgtEl>
                                        <p:attrNameLst>
                                          <p:attrName>style.visibility</p:attrName>
                                        </p:attrNameLst>
                                      </p:cBhvr>
                                      <p:to>
                                        <p:strVal val="visible"/>
                                      </p:to>
                                    </p:set>
                                  </p:childTnLst>
                                </p:cTn>
                              </p:par>
                            </p:childTnLst>
                          </p:cTn>
                        </p:par>
                      </p:childTnLst>
                    </p:cTn>
                  </p:par>
                </p:childTnLst>
              </p:cTn>
              <p:nextCondLst>
                <p:cond evt="onClick" delay="0">
                  <p:tgtEl>
                    <p:spTgt spid="36"/>
                  </p:tgtEl>
                </p:cond>
              </p:nextCondLst>
            </p:seq>
            <p:seq concurrent="1" nextAc="seek">
              <p:cTn id="92" restart="whenNotActive" fill="hold" evtFilter="cancelBubble" nodeType="interactiveSeq">
                <p:stCondLst>
                  <p:cond evt="onClick" delay="0">
                    <p:tgtEl>
                      <p:spTgt spid="39"/>
                    </p:tgtEl>
                  </p:cond>
                </p:stCondLst>
                <p:endSync evt="end" delay="0">
                  <p:rtn val="all"/>
                </p:endSync>
                <p:childTnLst>
                  <p:par>
                    <p:cTn id="93" fill="hold" nodeType="clickPar">
                      <p:stCondLst>
                        <p:cond delay="0"/>
                      </p:stCondLst>
                      <p:childTnLst>
                        <p:par>
                          <p:cTn id="94" fill="hold" nodeType="withGroup">
                            <p:stCondLst>
                              <p:cond delay="0"/>
                            </p:stCondLst>
                            <p:childTnLst>
                              <p:par>
                                <p:cTn id="95" presetID="1" presetClass="exit" presetSubtype="0" fill="hold" grpId="0" nodeType="clickEffect">
                                  <p:stCondLst>
                                    <p:cond delay="0"/>
                                  </p:stCondLst>
                                  <p:childTnLst>
                                    <p:set>
                                      <p:cBhvr>
                                        <p:cTn id="96" dur="1" fill="hold">
                                          <p:stCondLst>
                                            <p:cond delay="0"/>
                                          </p:stCondLst>
                                        </p:cTn>
                                        <p:tgtEl>
                                          <p:spTgt spid="39"/>
                                        </p:tgtEl>
                                        <p:attrNameLst>
                                          <p:attrName>style.visibility</p:attrName>
                                        </p:attrNameLst>
                                      </p:cBhvr>
                                      <p:to>
                                        <p:strVal val="hidden"/>
                                      </p:to>
                                    </p:set>
                                  </p:childTnLst>
                                </p:cTn>
                              </p:par>
                              <p:par>
                                <p:cTn id="97" presetID="1" presetClass="entr" presetSubtype="0" fill="hold" grpId="0" nodeType="withEffect">
                                  <p:stCondLst>
                                    <p:cond delay="0"/>
                                  </p:stCondLst>
                                  <p:childTnLst>
                                    <p:set>
                                      <p:cBhvr>
                                        <p:cTn id="98" dur="1" fill="hold">
                                          <p:stCondLst>
                                            <p:cond delay="0"/>
                                          </p:stCondLst>
                                        </p:cTn>
                                        <p:tgtEl>
                                          <p:spTgt spid="32"/>
                                        </p:tgtEl>
                                        <p:attrNameLst>
                                          <p:attrName>style.visibility</p:attrName>
                                        </p:attrNameLst>
                                      </p:cBhvr>
                                      <p:to>
                                        <p:strVal val="visible"/>
                                      </p:to>
                                    </p:set>
                                  </p:childTnLst>
                                </p:cTn>
                              </p:par>
                              <p:par>
                                <p:cTn id="99" presetID="1" presetClass="entr" presetSubtype="0" fill="hold" grpId="0" nodeType="withEffect">
                                  <p:stCondLst>
                                    <p:cond delay="0"/>
                                  </p:stCondLst>
                                  <p:childTnLst>
                                    <p:set>
                                      <p:cBhvr>
                                        <p:cTn id="100" dur="1" fill="hold">
                                          <p:stCondLst>
                                            <p:cond delay="0"/>
                                          </p:stCondLst>
                                        </p:cTn>
                                        <p:tgtEl>
                                          <p:spTgt spid="38"/>
                                        </p:tgtEl>
                                        <p:attrNameLst>
                                          <p:attrName>style.visibility</p:attrName>
                                        </p:attrNameLst>
                                      </p:cBhvr>
                                      <p:to>
                                        <p:strVal val="visible"/>
                                      </p:to>
                                    </p:set>
                                  </p:childTnLst>
                                </p:cTn>
                              </p:par>
                            </p:childTnLst>
                          </p:cTn>
                        </p:par>
                      </p:childTnLst>
                    </p:cTn>
                  </p:par>
                </p:childTnLst>
              </p:cTn>
              <p:nextCondLst>
                <p:cond evt="onClick" delay="0">
                  <p:tgtEl>
                    <p:spTgt spid="39"/>
                  </p:tgtEl>
                </p:cond>
              </p:nextCondLst>
            </p:seq>
            <p:seq concurrent="1" nextAc="seek">
              <p:cTn id="101" restart="whenNotActive" fill="hold" evtFilter="cancelBubble" nodeType="interactiveSeq">
                <p:stCondLst>
                  <p:cond evt="onClick" delay="0">
                    <p:tgtEl>
                      <p:spTgt spid="38"/>
                    </p:tgtEl>
                  </p:cond>
                </p:stCondLst>
                <p:endSync evt="end" delay="0">
                  <p:rtn val="all"/>
                </p:endSync>
                <p:childTnLst>
                  <p:par>
                    <p:cTn id="102" fill="hold" nodeType="clickPar">
                      <p:stCondLst>
                        <p:cond delay="0"/>
                      </p:stCondLst>
                      <p:childTnLst>
                        <p:par>
                          <p:cTn id="103" fill="hold" nodeType="withGroup">
                            <p:stCondLst>
                              <p:cond delay="0"/>
                            </p:stCondLst>
                            <p:childTnLst>
                              <p:par>
                                <p:cTn id="104" presetID="1" presetClass="exit" presetSubtype="0" fill="hold" grpId="1" nodeType="clickEffect">
                                  <p:stCondLst>
                                    <p:cond delay="0"/>
                                  </p:stCondLst>
                                  <p:childTnLst>
                                    <p:set>
                                      <p:cBhvr>
                                        <p:cTn id="105" dur="1" fill="hold">
                                          <p:stCondLst>
                                            <p:cond delay="0"/>
                                          </p:stCondLst>
                                        </p:cTn>
                                        <p:tgtEl>
                                          <p:spTgt spid="38"/>
                                        </p:tgtEl>
                                        <p:attrNameLst>
                                          <p:attrName>style.visibility</p:attrName>
                                        </p:attrNameLst>
                                      </p:cBhvr>
                                      <p:to>
                                        <p:strVal val="hidden"/>
                                      </p:to>
                                    </p:set>
                                  </p:childTnLst>
                                </p:cTn>
                              </p:par>
                              <p:par>
                                <p:cTn id="106" presetID="1" presetClass="exit" presetSubtype="0" fill="hold" grpId="1" nodeType="withEffect">
                                  <p:stCondLst>
                                    <p:cond delay="0"/>
                                  </p:stCondLst>
                                  <p:childTnLst>
                                    <p:set>
                                      <p:cBhvr>
                                        <p:cTn id="107" dur="1" fill="hold">
                                          <p:stCondLst>
                                            <p:cond delay="0"/>
                                          </p:stCondLst>
                                        </p:cTn>
                                        <p:tgtEl>
                                          <p:spTgt spid="32"/>
                                        </p:tgtEl>
                                        <p:attrNameLst>
                                          <p:attrName>style.visibility</p:attrName>
                                        </p:attrNameLst>
                                      </p:cBhvr>
                                      <p:to>
                                        <p:strVal val="hidden"/>
                                      </p:to>
                                    </p:set>
                                  </p:childTnLst>
                                </p:cTn>
                              </p:par>
                              <p:par>
                                <p:cTn id="108" presetID="1" presetClass="entr" presetSubtype="0" fill="hold" grpId="1" nodeType="withEffect">
                                  <p:stCondLst>
                                    <p:cond delay="0"/>
                                  </p:stCondLst>
                                  <p:childTnLst>
                                    <p:set>
                                      <p:cBhvr>
                                        <p:cTn id="109" dur="1" fill="hold">
                                          <p:stCondLst>
                                            <p:cond delay="0"/>
                                          </p:stCondLst>
                                        </p:cTn>
                                        <p:tgtEl>
                                          <p:spTgt spid="39"/>
                                        </p:tgtEl>
                                        <p:attrNameLst>
                                          <p:attrName>style.visibility</p:attrName>
                                        </p:attrNameLst>
                                      </p:cBhvr>
                                      <p:to>
                                        <p:strVal val="visible"/>
                                      </p:to>
                                    </p:set>
                                  </p:childTnLst>
                                </p:cTn>
                              </p:par>
                            </p:childTnLst>
                          </p:cTn>
                        </p:par>
                      </p:childTnLst>
                    </p:cTn>
                  </p:par>
                </p:childTnLst>
              </p:cTn>
              <p:nextCondLst>
                <p:cond evt="onClick" delay="0">
                  <p:tgtEl>
                    <p:spTgt spid="38"/>
                  </p:tgtEl>
                </p:cond>
              </p:nextCondLst>
            </p:seq>
            <p:seq concurrent="1" nextAc="seek">
              <p:cTn id="110" restart="whenNotActive" fill="hold" evtFilter="cancelBubble" nodeType="interactiveSeq">
                <p:stCondLst>
                  <p:cond evt="onClick" delay="0">
                    <p:tgtEl>
                      <p:spTgt spid="43"/>
                    </p:tgtEl>
                  </p:cond>
                </p:stCondLst>
                <p:endSync evt="end" delay="0">
                  <p:rtn val="all"/>
                </p:endSync>
                <p:childTnLst>
                  <p:par>
                    <p:cTn id="111" fill="hold" nodeType="clickPar">
                      <p:stCondLst>
                        <p:cond delay="0"/>
                      </p:stCondLst>
                      <p:childTnLst>
                        <p:par>
                          <p:cTn id="112" fill="hold" nodeType="withGroup">
                            <p:stCondLst>
                              <p:cond delay="0"/>
                            </p:stCondLst>
                            <p:childTnLst>
                              <p:par>
                                <p:cTn id="113" presetID="1" presetClass="exit" presetSubtype="0" fill="hold" grpId="0" nodeType="clickEffect">
                                  <p:stCondLst>
                                    <p:cond delay="0"/>
                                  </p:stCondLst>
                                  <p:childTnLst>
                                    <p:set>
                                      <p:cBhvr>
                                        <p:cTn id="114" dur="1" fill="hold">
                                          <p:stCondLst>
                                            <p:cond delay="0"/>
                                          </p:stCondLst>
                                        </p:cTn>
                                        <p:tgtEl>
                                          <p:spTgt spid="43"/>
                                        </p:tgtEl>
                                        <p:attrNameLst>
                                          <p:attrName>style.visibility</p:attrName>
                                        </p:attrNameLst>
                                      </p:cBhvr>
                                      <p:to>
                                        <p:strVal val="hidden"/>
                                      </p:to>
                                    </p:set>
                                  </p:childTnLst>
                                </p:cTn>
                              </p:par>
                              <p:par>
                                <p:cTn id="115" presetID="1" presetClass="entr" presetSubtype="0" fill="hold" grpId="0" nodeType="withEffect">
                                  <p:stCondLst>
                                    <p:cond delay="0"/>
                                  </p:stCondLst>
                                  <p:childTnLst>
                                    <p:set>
                                      <p:cBhvr>
                                        <p:cTn id="116" dur="1" fill="hold">
                                          <p:stCondLst>
                                            <p:cond delay="0"/>
                                          </p:stCondLst>
                                        </p:cTn>
                                        <p:tgtEl>
                                          <p:spTgt spid="42"/>
                                        </p:tgtEl>
                                        <p:attrNameLst>
                                          <p:attrName>style.visibility</p:attrName>
                                        </p:attrNameLst>
                                      </p:cBhvr>
                                      <p:to>
                                        <p:strVal val="visible"/>
                                      </p:to>
                                    </p:set>
                                  </p:childTnLst>
                                </p:cTn>
                              </p:par>
                              <p:par>
                                <p:cTn id="117" presetID="1" presetClass="entr" presetSubtype="0" fill="hold" grpId="0" nodeType="withEffect">
                                  <p:stCondLst>
                                    <p:cond delay="0"/>
                                  </p:stCondLst>
                                  <p:childTnLst>
                                    <p:set>
                                      <p:cBhvr>
                                        <p:cTn id="118" dur="1" fill="hold">
                                          <p:stCondLst>
                                            <p:cond delay="0"/>
                                          </p:stCondLst>
                                        </p:cTn>
                                        <p:tgtEl>
                                          <p:spTgt spid="31"/>
                                        </p:tgtEl>
                                        <p:attrNameLst>
                                          <p:attrName>style.visibility</p:attrName>
                                        </p:attrNameLst>
                                      </p:cBhvr>
                                      <p:to>
                                        <p:strVal val="visible"/>
                                      </p:to>
                                    </p:set>
                                  </p:childTnLst>
                                </p:cTn>
                              </p:par>
                            </p:childTnLst>
                          </p:cTn>
                        </p:par>
                      </p:childTnLst>
                    </p:cTn>
                  </p:par>
                </p:childTnLst>
              </p:cTn>
              <p:nextCondLst>
                <p:cond evt="onClick" delay="0">
                  <p:tgtEl>
                    <p:spTgt spid="43"/>
                  </p:tgtEl>
                </p:cond>
              </p:nextCondLst>
            </p:seq>
            <p:seq concurrent="1" nextAc="seek">
              <p:cTn id="119" restart="whenNotActive" fill="hold" evtFilter="cancelBubble" nodeType="interactiveSeq">
                <p:stCondLst>
                  <p:cond evt="onClick" delay="0">
                    <p:tgtEl>
                      <p:spTgt spid="42"/>
                    </p:tgtEl>
                  </p:cond>
                </p:stCondLst>
                <p:endSync evt="end" delay="0">
                  <p:rtn val="all"/>
                </p:endSync>
                <p:childTnLst>
                  <p:par>
                    <p:cTn id="120" fill="hold" nodeType="clickPar">
                      <p:stCondLst>
                        <p:cond delay="0"/>
                      </p:stCondLst>
                      <p:childTnLst>
                        <p:par>
                          <p:cTn id="121" fill="hold" nodeType="withGroup">
                            <p:stCondLst>
                              <p:cond delay="0"/>
                            </p:stCondLst>
                            <p:childTnLst>
                              <p:par>
                                <p:cTn id="122" presetID="1" presetClass="exit" presetSubtype="0" fill="hold" grpId="1" nodeType="clickEffect">
                                  <p:stCondLst>
                                    <p:cond delay="0"/>
                                  </p:stCondLst>
                                  <p:childTnLst>
                                    <p:set>
                                      <p:cBhvr>
                                        <p:cTn id="123" dur="1" fill="hold">
                                          <p:stCondLst>
                                            <p:cond delay="0"/>
                                          </p:stCondLst>
                                        </p:cTn>
                                        <p:tgtEl>
                                          <p:spTgt spid="42"/>
                                        </p:tgtEl>
                                        <p:attrNameLst>
                                          <p:attrName>style.visibility</p:attrName>
                                        </p:attrNameLst>
                                      </p:cBhvr>
                                      <p:to>
                                        <p:strVal val="hidden"/>
                                      </p:to>
                                    </p:set>
                                  </p:childTnLst>
                                </p:cTn>
                              </p:par>
                              <p:par>
                                <p:cTn id="124" presetID="1" presetClass="exit" presetSubtype="0" fill="hold" grpId="1" nodeType="withEffect">
                                  <p:stCondLst>
                                    <p:cond delay="0"/>
                                  </p:stCondLst>
                                  <p:childTnLst>
                                    <p:set>
                                      <p:cBhvr>
                                        <p:cTn id="125" dur="1" fill="hold">
                                          <p:stCondLst>
                                            <p:cond delay="0"/>
                                          </p:stCondLst>
                                        </p:cTn>
                                        <p:tgtEl>
                                          <p:spTgt spid="31"/>
                                        </p:tgtEl>
                                        <p:attrNameLst>
                                          <p:attrName>style.visibility</p:attrName>
                                        </p:attrNameLst>
                                      </p:cBhvr>
                                      <p:to>
                                        <p:strVal val="hidden"/>
                                      </p:to>
                                    </p:set>
                                  </p:childTnLst>
                                </p:cTn>
                              </p:par>
                              <p:par>
                                <p:cTn id="126" presetID="1" presetClass="entr" presetSubtype="0" fill="hold" grpId="1" nodeType="withEffect">
                                  <p:stCondLst>
                                    <p:cond delay="0"/>
                                  </p:stCondLst>
                                  <p:childTnLst>
                                    <p:set>
                                      <p:cBhvr>
                                        <p:cTn id="127" dur="1" fill="hold">
                                          <p:stCondLst>
                                            <p:cond delay="0"/>
                                          </p:stCondLst>
                                        </p:cTn>
                                        <p:tgtEl>
                                          <p:spTgt spid="43"/>
                                        </p:tgtEl>
                                        <p:attrNameLst>
                                          <p:attrName>style.visibility</p:attrName>
                                        </p:attrNameLst>
                                      </p:cBhvr>
                                      <p:to>
                                        <p:strVal val="visible"/>
                                      </p:to>
                                    </p:set>
                                  </p:childTnLst>
                                </p:cTn>
                              </p:par>
                            </p:childTnLst>
                          </p:cTn>
                        </p:par>
                      </p:childTnLst>
                    </p:cTn>
                  </p:par>
                </p:childTnLst>
              </p:cTn>
              <p:nextCondLst>
                <p:cond evt="onClick" delay="0">
                  <p:tgtEl>
                    <p:spTgt spid="42"/>
                  </p:tgtEl>
                </p:cond>
              </p:nextCondLst>
            </p:seq>
          </p:childTnLst>
        </p:cTn>
      </p:par>
    </p:tnLst>
    <p:bldLst>
      <p:bldP spid="19" grpId="0" animBg="1"/>
      <p:bldP spid="19" grpId="1" animBg="1"/>
      <p:bldP spid="7" grpId="0" animBg="1"/>
      <p:bldP spid="7" grpId="1" animBg="1"/>
      <p:bldP spid="21" grpId="0" animBg="1"/>
      <p:bldP spid="21" grpId="1" animBg="1"/>
      <p:bldP spid="23" grpId="0" animBg="1"/>
      <p:bldP spid="23" grpId="1" animBg="1"/>
      <p:bldP spid="24" grpId="0" animBg="1"/>
      <p:bldP spid="24" grpId="1" animBg="1"/>
      <p:bldP spid="25" grpId="0" animBg="1"/>
      <p:bldP spid="25" grpId="1" animBg="1"/>
      <p:bldP spid="26" grpId="0" animBg="1"/>
      <p:bldP spid="26" grpId="1" animBg="1"/>
      <p:bldP spid="27" grpId="0" animBg="1"/>
      <p:bldP spid="27" grpId="1" animBg="1"/>
      <p:bldP spid="28" grpId="0" animBg="1"/>
      <p:bldP spid="28" grpId="1" animBg="1"/>
      <p:bldP spid="29" grpId="0" animBg="1"/>
      <p:bldP spid="29" grpId="1" animBg="1"/>
      <p:bldP spid="30" grpId="0" animBg="1"/>
      <p:bldP spid="30" grpId="1" animBg="1"/>
      <p:bldP spid="31" grpId="0" animBg="1"/>
      <p:bldP spid="31" grpId="1" animBg="1"/>
      <p:bldP spid="32" grpId="0" animBg="1"/>
      <p:bldP spid="32" grpId="1" animBg="1"/>
      <p:bldP spid="34" grpId="0" animBg="1"/>
      <p:bldP spid="34" grpId="1" animBg="1"/>
      <p:bldP spid="35" grpId="0" animBg="1"/>
      <p:bldP spid="35" grpId="1" animBg="1"/>
      <p:bldP spid="36" grpId="0" animBg="1"/>
      <p:bldP spid="36" grpId="1" animBg="1"/>
      <p:bldP spid="37" grpId="0" animBg="1"/>
      <p:bldP spid="37" grpId="1" animBg="1"/>
      <p:bldP spid="38" grpId="0" animBg="1"/>
      <p:bldP spid="38" grpId="1" animBg="1"/>
      <p:bldP spid="39" grpId="0" animBg="1"/>
      <p:bldP spid="39" grpId="1" animBg="1"/>
      <p:bldP spid="42" grpId="0" animBg="1"/>
      <p:bldP spid="42" grpId="1" animBg="1"/>
      <p:bldP spid="43" grpId="0" animBg="1"/>
      <p:bldP spid="43" grpId="1"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le 1"/>
          <p:cNvSpPr>
            <a:spLocks noGrp="1"/>
          </p:cNvSpPr>
          <p:nvPr>
            <p:ph type="title"/>
          </p:nvPr>
        </p:nvSpPr>
        <p:spPr>
          <a:xfrm>
            <a:off x="457200" y="479425"/>
            <a:ext cx="8220075" cy="993775"/>
          </a:xfrm>
        </p:spPr>
        <p:txBody>
          <a:bodyPr/>
          <a:lstStyle/>
          <a:p>
            <a:pPr eaLnBrk="1" hangingPunct="1"/>
            <a:r>
              <a:rPr lang="en-GB" altLang="en-US" sz="3600"/>
              <a:t>How Do Astronauts Sleep in Space?</a:t>
            </a:r>
          </a:p>
        </p:txBody>
      </p:sp>
      <p:sp>
        <p:nvSpPr>
          <p:cNvPr id="3" name="Rectangle: Rounded Corners 2"/>
          <p:cNvSpPr/>
          <p:nvPr/>
        </p:nvSpPr>
        <p:spPr>
          <a:xfrm>
            <a:off x="674688" y="1423988"/>
            <a:ext cx="3125787" cy="1276350"/>
          </a:xfrm>
          <a:prstGeom prst="roundRect">
            <a:avLst/>
          </a:prstGeom>
          <a:solidFill>
            <a:srgbClr val="7768AD"/>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en-GB" dirty="0"/>
              <a:t>Sleeping on board the ISS is a bit different for astronauts than it is for you at home. </a:t>
            </a:r>
          </a:p>
        </p:txBody>
      </p:sp>
      <p:sp>
        <p:nvSpPr>
          <p:cNvPr id="4" name="TextBox 3"/>
          <p:cNvSpPr txBox="1">
            <a:spLocks noChangeArrowheads="1"/>
          </p:cNvSpPr>
          <p:nvPr/>
        </p:nvSpPr>
        <p:spPr bwMode="auto">
          <a:xfrm>
            <a:off x="674688" y="2809875"/>
            <a:ext cx="3216275" cy="3138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a:solidFill>
                  <a:srgbClr val="1C1C1C"/>
                </a:solidFill>
                <a:latin typeface="Twinkl" pitchFamily="2" charset="0"/>
                <a:ea typeface="Sassoon Infant Rg" panose="02000503030000020003" pitchFamily="50" charset="0"/>
                <a:cs typeface="Sassoon Infant Rg" panose="02000503030000020003" pitchFamily="50" charset="0"/>
              </a:defRPr>
            </a:lvl1pPr>
            <a:lvl2pPr marL="742950" indent="-285750">
              <a:lnSpc>
                <a:spcPct val="90000"/>
              </a:lnSpc>
              <a:spcBef>
                <a:spcPts val="500"/>
              </a:spcBef>
              <a:buFont typeface="Arial" panose="020B0604020202020204" pitchFamily="34" charset="0"/>
              <a:buChar char="•"/>
              <a:defRPr sz="1600">
                <a:solidFill>
                  <a:srgbClr val="1C1C1C"/>
                </a:solidFill>
                <a:latin typeface="Twinkl" pitchFamily="2" charset="0"/>
                <a:ea typeface="Sassoon Infant Rg" panose="02000503030000020003" pitchFamily="50" charset="0"/>
                <a:cs typeface="Sassoon Infant Rg" panose="02000503030000020003" pitchFamily="50" charset="0"/>
              </a:defRPr>
            </a:lvl2pPr>
            <a:lvl3pPr marL="1143000" indent="-228600">
              <a:lnSpc>
                <a:spcPct val="90000"/>
              </a:lnSpc>
              <a:spcBef>
                <a:spcPts val="500"/>
              </a:spcBef>
              <a:buFont typeface="Arial" panose="020B0604020202020204" pitchFamily="34" charset="0"/>
              <a:buChar char="•"/>
              <a:defRPr sz="1400">
                <a:solidFill>
                  <a:srgbClr val="1C1C1C"/>
                </a:solidFill>
                <a:latin typeface="Twinkl" pitchFamily="2" charset="0"/>
                <a:ea typeface="Sassoon Infant Rg" panose="02000503030000020003" pitchFamily="50" charset="0"/>
                <a:cs typeface="Sassoon Infant Rg" panose="02000503030000020003" pitchFamily="50" charset="0"/>
              </a:defRPr>
            </a:lvl3pPr>
            <a:lvl4pPr marL="1600200" indent="-228600">
              <a:lnSpc>
                <a:spcPct val="90000"/>
              </a:lnSpc>
              <a:spcBef>
                <a:spcPts val="500"/>
              </a:spcBef>
              <a:buFont typeface="Arial" panose="020B0604020202020204" pitchFamily="34" charset="0"/>
              <a:buChar char="•"/>
              <a:defRPr sz="1400">
                <a:solidFill>
                  <a:srgbClr val="1C1C1C"/>
                </a:solidFill>
                <a:latin typeface="Twinkl" pitchFamily="2" charset="0"/>
                <a:ea typeface="Sassoon Infant Rg" panose="02000503030000020003" pitchFamily="50" charset="0"/>
                <a:cs typeface="Sassoon Infant Rg" panose="02000503030000020003" pitchFamily="50" charset="0"/>
              </a:defRPr>
            </a:lvl4pPr>
            <a:lvl5pPr marL="2057400" indent="-228600">
              <a:lnSpc>
                <a:spcPct val="90000"/>
              </a:lnSpc>
              <a:spcBef>
                <a:spcPts val="500"/>
              </a:spcBef>
              <a:buFont typeface="Arial" panose="020B0604020202020204" pitchFamily="34" charset="0"/>
              <a:buChar char="•"/>
              <a:defRPr sz="1400">
                <a:solidFill>
                  <a:srgbClr val="1C1C1C"/>
                </a:solidFill>
                <a:latin typeface="Twinkl" pitchFamily="2" charset="0"/>
                <a:ea typeface="Sassoon Infant Rg" panose="02000503030000020003" pitchFamily="50" charset="0"/>
                <a:cs typeface="Sassoon Infant Rg" panose="02000503030000020003" pitchFamily="50"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sz="1400">
                <a:solidFill>
                  <a:srgbClr val="1C1C1C"/>
                </a:solidFill>
                <a:latin typeface="Twinkl" pitchFamily="2" charset="0"/>
                <a:ea typeface="Sassoon Infant Rg" panose="02000503030000020003" pitchFamily="50" charset="0"/>
                <a:cs typeface="Sassoon Infant Rg" panose="02000503030000020003" pitchFamily="50"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sz="1400">
                <a:solidFill>
                  <a:srgbClr val="1C1C1C"/>
                </a:solidFill>
                <a:latin typeface="Twinkl" pitchFamily="2" charset="0"/>
                <a:ea typeface="Sassoon Infant Rg" panose="02000503030000020003" pitchFamily="50" charset="0"/>
                <a:cs typeface="Sassoon Infant Rg" panose="02000503030000020003" pitchFamily="50"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sz="1400">
                <a:solidFill>
                  <a:srgbClr val="1C1C1C"/>
                </a:solidFill>
                <a:latin typeface="Twinkl" pitchFamily="2" charset="0"/>
                <a:ea typeface="Sassoon Infant Rg" panose="02000503030000020003" pitchFamily="50" charset="0"/>
                <a:cs typeface="Sassoon Infant Rg" panose="02000503030000020003" pitchFamily="50"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sz="1400">
                <a:solidFill>
                  <a:srgbClr val="1C1C1C"/>
                </a:solidFill>
                <a:latin typeface="Twinkl" pitchFamily="2" charset="0"/>
                <a:ea typeface="Sassoon Infant Rg" panose="02000503030000020003" pitchFamily="50" charset="0"/>
                <a:cs typeface="Sassoon Infant Rg" panose="02000503030000020003" pitchFamily="50" charset="0"/>
              </a:defRPr>
            </a:lvl9pPr>
          </a:lstStyle>
          <a:p>
            <a:pPr>
              <a:lnSpc>
                <a:spcPct val="100000"/>
              </a:lnSpc>
              <a:spcBef>
                <a:spcPct val="0"/>
              </a:spcBef>
              <a:buFontTx/>
              <a:buNone/>
            </a:pPr>
            <a:r>
              <a:rPr lang="en-GB" altLang="en-US">
                <a:solidFill>
                  <a:schemeClr val="tx1"/>
                </a:solidFill>
              </a:rPr>
              <a:t>Zero gravity means that the astronauts float around so they need to sleep in sleeping bags that they attach to the walls, ceiling or floor. </a:t>
            </a:r>
          </a:p>
          <a:p>
            <a:pPr>
              <a:lnSpc>
                <a:spcPct val="100000"/>
              </a:lnSpc>
              <a:spcBef>
                <a:spcPct val="0"/>
              </a:spcBef>
              <a:buFontTx/>
              <a:buNone/>
            </a:pPr>
            <a:r>
              <a:rPr lang="en-GB" altLang="en-US">
                <a:solidFill>
                  <a:schemeClr val="tx1"/>
                </a:solidFill>
              </a:rPr>
              <a:t>This means that they will not bump into anything as they sleep! Crew members also have their own cabins to sleep in.</a:t>
            </a:r>
          </a:p>
          <a:p>
            <a:pPr>
              <a:lnSpc>
                <a:spcPct val="100000"/>
              </a:lnSpc>
              <a:spcBef>
                <a:spcPct val="0"/>
              </a:spcBef>
              <a:buFontTx/>
              <a:buNone/>
            </a:pPr>
            <a:endParaRPr lang="en-GB" altLang="en-US">
              <a:solidFill>
                <a:schemeClr val="tx1"/>
              </a:solidFill>
            </a:endParaRPr>
          </a:p>
        </p:txBody>
      </p:sp>
      <p:sp>
        <p:nvSpPr>
          <p:cNvPr id="17" name="Rectangle: Rounded Corners 16"/>
          <p:cNvSpPr/>
          <p:nvPr/>
        </p:nvSpPr>
        <p:spPr>
          <a:xfrm>
            <a:off x="4306888" y="5008563"/>
            <a:ext cx="4035425" cy="990600"/>
          </a:xfrm>
          <a:prstGeom prst="roundRect">
            <a:avLst>
              <a:gd name="adj" fmla="val 7771"/>
            </a:avLst>
          </a:prstGeom>
          <a:noFill/>
          <a:ln w="28575">
            <a:solidFill>
              <a:srgbClr val="653B9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GB" altLang="en-US" sz="1600" dirty="0">
                <a:solidFill>
                  <a:schemeClr val="tx1"/>
                </a:solidFill>
              </a:rPr>
              <a:t>Click on the picture for a tour of the sleeping quarters on board the ISS!</a:t>
            </a:r>
          </a:p>
        </p:txBody>
      </p:sp>
      <p:sp>
        <p:nvSpPr>
          <p:cNvPr id="14342" name="TextBox 11"/>
          <p:cNvSpPr txBox="1">
            <a:spLocks noChangeArrowheads="1"/>
          </p:cNvSpPr>
          <p:nvPr/>
        </p:nvSpPr>
        <p:spPr bwMode="auto">
          <a:xfrm>
            <a:off x="2789238" y="6245225"/>
            <a:ext cx="3565525" cy="98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nchorCtr="1"/>
          <a:lstStyle>
            <a:lvl1pPr>
              <a:lnSpc>
                <a:spcPct val="90000"/>
              </a:lnSpc>
              <a:spcBef>
                <a:spcPts val="1000"/>
              </a:spcBef>
              <a:buFont typeface="Arial" panose="020B0604020202020204" pitchFamily="34" charset="0"/>
              <a:buChar char="•"/>
              <a:defRPr>
                <a:solidFill>
                  <a:srgbClr val="1C1C1C"/>
                </a:solidFill>
                <a:latin typeface="Twinkl" pitchFamily="2" charset="0"/>
                <a:ea typeface="Sassoon Infant Rg" panose="02000503030000020003" pitchFamily="50" charset="0"/>
                <a:cs typeface="Sassoon Infant Rg" panose="02000503030000020003" pitchFamily="50" charset="0"/>
              </a:defRPr>
            </a:lvl1pPr>
            <a:lvl2pPr marL="742950" indent="-285750">
              <a:lnSpc>
                <a:spcPct val="90000"/>
              </a:lnSpc>
              <a:spcBef>
                <a:spcPts val="500"/>
              </a:spcBef>
              <a:buFont typeface="Arial" panose="020B0604020202020204" pitchFamily="34" charset="0"/>
              <a:buChar char="•"/>
              <a:defRPr sz="1600">
                <a:solidFill>
                  <a:srgbClr val="1C1C1C"/>
                </a:solidFill>
                <a:latin typeface="Twinkl" pitchFamily="2" charset="0"/>
                <a:ea typeface="Sassoon Infant Rg" panose="02000503030000020003" pitchFamily="50" charset="0"/>
                <a:cs typeface="Sassoon Infant Rg" panose="02000503030000020003" pitchFamily="50" charset="0"/>
              </a:defRPr>
            </a:lvl2pPr>
            <a:lvl3pPr marL="1143000" indent="-228600">
              <a:lnSpc>
                <a:spcPct val="90000"/>
              </a:lnSpc>
              <a:spcBef>
                <a:spcPts val="500"/>
              </a:spcBef>
              <a:buFont typeface="Arial" panose="020B0604020202020204" pitchFamily="34" charset="0"/>
              <a:buChar char="•"/>
              <a:defRPr sz="1400">
                <a:solidFill>
                  <a:srgbClr val="1C1C1C"/>
                </a:solidFill>
                <a:latin typeface="Twinkl" pitchFamily="2" charset="0"/>
                <a:ea typeface="Sassoon Infant Rg" panose="02000503030000020003" pitchFamily="50" charset="0"/>
                <a:cs typeface="Sassoon Infant Rg" panose="02000503030000020003" pitchFamily="50" charset="0"/>
              </a:defRPr>
            </a:lvl3pPr>
            <a:lvl4pPr marL="1600200" indent="-228600">
              <a:lnSpc>
                <a:spcPct val="90000"/>
              </a:lnSpc>
              <a:spcBef>
                <a:spcPts val="500"/>
              </a:spcBef>
              <a:buFont typeface="Arial" panose="020B0604020202020204" pitchFamily="34" charset="0"/>
              <a:buChar char="•"/>
              <a:defRPr sz="1400">
                <a:solidFill>
                  <a:srgbClr val="1C1C1C"/>
                </a:solidFill>
                <a:latin typeface="Twinkl" pitchFamily="2" charset="0"/>
                <a:ea typeface="Sassoon Infant Rg" panose="02000503030000020003" pitchFamily="50" charset="0"/>
                <a:cs typeface="Sassoon Infant Rg" panose="02000503030000020003" pitchFamily="50" charset="0"/>
              </a:defRPr>
            </a:lvl4pPr>
            <a:lvl5pPr marL="2057400" indent="-228600">
              <a:lnSpc>
                <a:spcPct val="90000"/>
              </a:lnSpc>
              <a:spcBef>
                <a:spcPts val="500"/>
              </a:spcBef>
              <a:buFont typeface="Arial" panose="020B0604020202020204" pitchFamily="34" charset="0"/>
              <a:buChar char="•"/>
              <a:defRPr sz="1400">
                <a:solidFill>
                  <a:srgbClr val="1C1C1C"/>
                </a:solidFill>
                <a:latin typeface="Twinkl" pitchFamily="2" charset="0"/>
                <a:ea typeface="Sassoon Infant Rg" panose="02000503030000020003" pitchFamily="50" charset="0"/>
                <a:cs typeface="Sassoon Infant Rg" panose="02000503030000020003" pitchFamily="50"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sz="1400">
                <a:solidFill>
                  <a:srgbClr val="1C1C1C"/>
                </a:solidFill>
                <a:latin typeface="Twinkl" pitchFamily="2" charset="0"/>
                <a:ea typeface="Sassoon Infant Rg" panose="02000503030000020003" pitchFamily="50" charset="0"/>
                <a:cs typeface="Sassoon Infant Rg" panose="02000503030000020003" pitchFamily="50"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sz="1400">
                <a:solidFill>
                  <a:srgbClr val="1C1C1C"/>
                </a:solidFill>
                <a:latin typeface="Twinkl" pitchFamily="2" charset="0"/>
                <a:ea typeface="Sassoon Infant Rg" panose="02000503030000020003" pitchFamily="50" charset="0"/>
                <a:cs typeface="Sassoon Infant Rg" panose="02000503030000020003" pitchFamily="50"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sz="1400">
                <a:solidFill>
                  <a:srgbClr val="1C1C1C"/>
                </a:solidFill>
                <a:latin typeface="Twinkl" pitchFamily="2" charset="0"/>
                <a:ea typeface="Sassoon Infant Rg" panose="02000503030000020003" pitchFamily="50" charset="0"/>
                <a:cs typeface="Sassoon Infant Rg" panose="02000503030000020003" pitchFamily="50"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sz="1400">
                <a:solidFill>
                  <a:srgbClr val="1C1C1C"/>
                </a:solidFill>
                <a:latin typeface="Twinkl" pitchFamily="2" charset="0"/>
                <a:ea typeface="Sassoon Infant Rg" panose="02000503030000020003" pitchFamily="50" charset="0"/>
                <a:cs typeface="Sassoon Infant Rg" panose="02000503030000020003" pitchFamily="50" charset="0"/>
              </a:defRPr>
            </a:lvl9pPr>
          </a:lstStyle>
          <a:p>
            <a:pPr algn="ctr" eaLnBrk="1" hangingPunct="1">
              <a:lnSpc>
                <a:spcPct val="100000"/>
              </a:lnSpc>
              <a:spcBef>
                <a:spcPct val="0"/>
              </a:spcBef>
              <a:buFontTx/>
              <a:buNone/>
            </a:pPr>
            <a:r>
              <a:rPr lang="en-GB" altLang="en-US" sz="500">
                <a:solidFill>
                  <a:schemeClr val="tx1"/>
                </a:solidFill>
                <a:latin typeface="Arial" panose="020B0604020202020204" pitchFamily="34" charset="0"/>
                <a:ea typeface="Tuffy" panose="020B0603060100000000" pitchFamily="34" charset="0"/>
                <a:cs typeface="Arial" panose="020B0604020202020204" pitchFamily="34" charset="0"/>
              </a:rPr>
              <a:t>Photo courtesy of NASA(@Wikimedia Commons.com) - granted under creative commons licence – attribution</a:t>
            </a:r>
          </a:p>
        </p:txBody>
      </p:sp>
      <p:pic>
        <p:nvPicPr>
          <p:cNvPr id="14343" name="Picture 13">
            <a:hlinkClick r:id="rId2"/>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3922713" y="1446213"/>
            <a:ext cx="4429125" cy="2933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Rectangle: Rounded Corners 6"/>
          <p:cNvSpPr/>
          <p:nvPr/>
        </p:nvSpPr>
        <p:spPr>
          <a:xfrm>
            <a:off x="4086225" y="4683125"/>
            <a:ext cx="4265613" cy="476250"/>
          </a:xfrm>
          <a:prstGeom prst="roundRect">
            <a:avLst>
              <a:gd name="adj" fmla="val 32134"/>
            </a:avLst>
          </a:prstGeom>
          <a:solidFill>
            <a:srgbClr val="7768AD"/>
          </a:solidFill>
          <a:ln w="28575">
            <a:solidFill>
              <a:srgbClr val="4A358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fontAlgn="auto" hangingPunct="1">
              <a:spcBef>
                <a:spcPts val="0"/>
              </a:spcBef>
              <a:spcAft>
                <a:spcPts val="0"/>
              </a:spcAft>
              <a:defRPr/>
            </a:pPr>
            <a:r>
              <a:rPr lang="en-GB" sz="1600" b="1" dirty="0">
                <a:solidFill>
                  <a:schemeClr val="bg1"/>
                </a:solidFill>
              </a:rPr>
              <a:t>         Discover</a:t>
            </a:r>
          </a:p>
        </p:txBody>
      </p:sp>
      <p:grpSp>
        <p:nvGrpSpPr>
          <p:cNvPr id="14345" name="Question Mark Button"/>
          <p:cNvGrpSpPr>
            <a:grpSpLocks/>
          </p:cNvGrpSpPr>
          <p:nvPr/>
        </p:nvGrpSpPr>
        <p:grpSpPr bwMode="auto">
          <a:xfrm>
            <a:off x="3890963" y="4505325"/>
            <a:ext cx="731837" cy="831850"/>
            <a:chOff x="569913" y="2271713"/>
            <a:chExt cx="731837" cy="831850"/>
          </a:xfrm>
        </p:grpSpPr>
        <p:sp>
          <p:nvSpPr>
            <p:cNvPr id="9" name="Question Mark"/>
            <p:cNvSpPr/>
            <p:nvPr/>
          </p:nvSpPr>
          <p:spPr>
            <a:xfrm>
              <a:off x="569913" y="2320926"/>
              <a:ext cx="731837" cy="731837"/>
            </a:xfrm>
            <a:prstGeom prst="ellipse">
              <a:avLst/>
            </a:prstGeom>
            <a:solidFill>
              <a:srgbClr val="2DB6BC"/>
            </a:solidFill>
            <a:ln w="28575">
              <a:solidFill>
                <a:srgbClr val="009184"/>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GB" dirty="0"/>
            </a:p>
          </p:txBody>
        </p:sp>
        <p:sp>
          <p:nvSpPr>
            <p:cNvPr id="14348" name="TextBox 12"/>
            <p:cNvSpPr txBox="1">
              <a:spLocks noChangeArrowheads="1"/>
            </p:cNvSpPr>
            <p:nvPr/>
          </p:nvSpPr>
          <p:spPr bwMode="auto">
            <a:xfrm>
              <a:off x="687388" y="2271713"/>
              <a:ext cx="308069" cy="83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a:solidFill>
                    <a:srgbClr val="1C1C1C"/>
                  </a:solidFill>
                  <a:latin typeface="Twinkl" pitchFamily="2" charset="0"/>
                  <a:ea typeface="Sassoon Infant Rg" panose="02000503030000020003" pitchFamily="50" charset="0"/>
                  <a:cs typeface="Sassoon Infant Rg" panose="02000503030000020003" pitchFamily="50" charset="0"/>
                </a:defRPr>
              </a:lvl1pPr>
              <a:lvl2pPr marL="742950" indent="-285750">
                <a:lnSpc>
                  <a:spcPct val="90000"/>
                </a:lnSpc>
                <a:spcBef>
                  <a:spcPts val="500"/>
                </a:spcBef>
                <a:buFont typeface="Arial" panose="020B0604020202020204" pitchFamily="34" charset="0"/>
                <a:buChar char="•"/>
                <a:defRPr sz="1600">
                  <a:solidFill>
                    <a:srgbClr val="1C1C1C"/>
                  </a:solidFill>
                  <a:latin typeface="Twinkl" pitchFamily="2" charset="0"/>
                  <a:ea typeface="Sassoon Infant Rg" panose="02000503030000020003" pitchFamily="50" charset="0"/>
                  <a:cs typeface="Sassoon Infant Rg" panose="02000503030000020003" pitchFamily="50" charset="0"/>
                </a:defRPr>
              </a:lvl2pPr>
              <a:lvl3pPr marL="1143000" indent="-228600">
                <a:lnSpc>
                  <a:spcPct val="90000"/>
                </a:lnSpc>
                <a:spcBef>
                  <a:spcPts val="500"/>
                </a:spcBef>
                <a:buFont typeface="Arial" panose="020B0604020202020204" pitchFamily="34" charset="0"/>
                <a:buChar char="•"/>
                <a:defRPr sz="1400">
                  <a:solidFill>
                    <a:srgbClr val="1C1C1C"/>
                  </a:solidFill>
                  <a:latin typeface="Twinkl" pitchFamily="2" charset="0"/>
                  <a:ea typeface="Sassoon Infant Rg" panose="02000503030000020003" pitchFamily="50" charset="0"/>
                  <a:cs typeface="Sassoon Infant Rg" panose="02000503030000020003" pitchFamily="50" charset="0"/>
                </a:defRPr>
              </a:lvl3pPr>
              <a:lvl4pPr marL="1600200" indent="-228600">
                <a:lnSpc>
                  <a:spcPct val="90000"/>
                </a:lnSpc>
                <a:spcBef>
                  <a:spcPts val="500"/>
                </a:spcBef>
                <a:buFont typeface="Arial" panose="020B0604020202020204" pitchFamily="34" charset="0"/>
                <a:buChar char="•"/>
                <a:defRPr sz="1400">
                  <a:solidFill>
                    <a:srgbClr val="1C1C1C"/>
                  </a:solidFill>
                  <a:latin typeface="Twinkl" pitchFamily="2" charset="0"/>
                  <a:ea typeface="Sassoon Infant Rg" panose="02000503030000020003" pitchFamily="50" charset="0"/>
                  <a:cs typeface="Sassoon Infant Rg" panose="02000503030000020003" pitchFamily="50" charset="0"/>
                </a:defRPr>
              </a:lvl4pPr>
              <a:lvl5pPr marL="2057400" indent="-228600">
                <a:lnSpc>
                  <a:spcPct val="90000"/>
                </a:lnSpc>
                <a:spcBef>
                  <a:spcPts val="500"/>
                </a:spcBef>
                <a:buFont typeface="Arial" panose="020B0604020202020204" pitchFamily="34" charset="0"/>
                <a:buChar char="•"/>
                <a:defRPr sz="1400">
                  <a:solidFill>
                    <a:srgbClr val="1C1C1C"/>
                  </a:solidFill>
                  <a:latin typeface="Twinkl" pitchFamily="2" charset="0"/>
                  <a:ea typeface="Sassoon Infant Rg" panose="02000503030000020003" pitchFamily="50" charset="0"/>
                  <a:cs typeface="Sassoon Infant Rg" panose="02000503030000020003" pitchFamily="50"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sz="1400">
                  <a:solidFill>
                    <a:srgbClr val="1C1C1C"/>
                  </a:solidFill>
                  <a:latin typeface="Twinkl" pitchFamily="2" charset="0"/>
                  <a:ea typeface="Sassoon Infant Rg" panose="02000503030000020003" pitchFamily="50" charset="0"/>
                  <a:cs typeface="Sassoon Infant Rg" panose="02000503030000020003" pitchFamily="50"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sz="1400">
                  <a:solidFill>
                    <a:srgbClr val="1C1C1C"/>
                  </a:solidFill>
                  <a:latin typeface="Twinkl" pitchFamily="2" charset="0"/>
                  <a:ea typeface="Sassoon Infant Rg" panose="02000503030000020003" pitchFamily="50" charset="0"/>
                  <a:cs typeface="Sassoon Infant Rg" panose="02000503030000020003" pitchFamily="50"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sz="1400">
                  <a:solidFill>
                    <a:srgbClr val="1C1C1C"/>
                  </a:solidFill>
                  <a:latin typeface="Twinkl" pitchFamily="2" charset="0"/>
                  <a:ea typeface="Sassoon Infant Rg" panose="02000503030000020003" pitchFamily="50" charset="0"/>
                  <a:cs typeface="Sassoon Infant Rg" panose="02000503030000020003" pitchFamily="50"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sz="1400">
                  <a:solidFill>
                    <a:srgbClr val="1C1C1C"/>
                  </a:solidFill>
                  <a:latin typeface="Twinkl" pitchFamily="2" charset="0"/>
                  <a:ea typeface="Sassoon Infant Rg" panose="02000503030000020003" pitchFamily="50" charset="0"/>
                  <a:cs typeface="Sassoon Infant Rg" panose="02000503030000020003" pitchFamily="50" charset="0"/>
                </a:defRPr>
              </a:lvl9pPr>
            </a:lstStyle>
            <a:p>
              <a:pPr eaLnBrk="1" hangingPunct="1">
                <a:lnSpc>
                  <a:spcPct val="100000"/>
                </a:lnSpc>
                <a:spcBef>
                  <a:spcPct val="0"/>
                </a:spcBef>
                <a:buFontTx/>
                <a:buNone/>
              </a:pPr>
              <a:endParaRPr lang="en-GB" altLang="en-US" sz="4800" b="1">
                <a:solidFill>
                  <a:schemeClr val="bg1"/>
                </a:solidFill>
              </a:endParaRPr>
            </a:p>
          </p:txBody>
        </p:sp>
      </p:grpSp>
      <p:pic>
        <p:nvPicPr>
          <p:cNvPr id="14346" name="Picture 15"/>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4046538" y="4673600"/>
            <a:ext cx="392112" cy="50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fade">
                                      <p:cBhvr>
                                        <p:cTn id="10" dur="500"/>
                                        <p:tgtEl>
                                          <p:spTgt spid="4"/>
                                        </p:tgtEl>
                                      </p:cBhvr>
                                    </p:animEffect>
                                  </p:childTnLst>
                                </p:cTn>
                              </p:par>
                            </p:childTnLst>
                          </p:cTn>
                        </p:par>
                      </p:childTnLst>
                    </p:cTn>
                  </p:par>
                  <p:par>
                    <p:cTn id="11" fill="hold" nodeType="clickPar">
                      <p:stCondLst>
                        <p:cond delay="indefinite"/>
                      </p:stCondLst>
                      <p:childTnLst>
                        <p:par>
                          <p:cTn id="12" fill="hold" nodeType="withGroup">
                            <p:stCondLst>
                              <p:cond delay="0"/>
                            </p:stCondLst>
                            <p:childTnLst>
                              <p:par>
                                <p:cTn id="13" presetID="10" presetClass="entr" presetSubtype="0" fill="hold" nodeType="clickEffect">
                                  <p:stCondLst>
                                    <p:cond delay="0"/>
                                  </p:stCondLst>
                                  <p:childTnLst>
                                    <p:set>
                                      <p:cBhvr>
                                        <p:cTn id="14" dur="1" fill="hold">
                                          <p:stCondLst>
                                            <p:cond delay="0"/>
                                          </p:stCondLst>
                                        </p:cTn>
                                        <p:tgtEl>
                                          <p:spTgt spid="14343"/>
                                        </p:tgtEl>
                                        <p:attrNameLst>
                                          <p:attrName>style.visibility</p:attrName>
                                        </p:attrNameLst>
                                      </p:cBhvr>
                                      <p:to>
                                        <p:strVal val="visible"/>
                                      </p:to>
                                    </p:set>
                                    <p:animEffect transition="in" filter="fade">
                                      <p:cBhvr>
                                        <p:cTn id="15" dur="500"/>
                                        <p:tgtEl>
                                          <p:spTgt spid="14343"/>
                                        </p:tgtEl>
                                      </p:cBhvr>
                                    </p:animEffect>
                                  </p:childTnLst>
                                </p:cTn>
                              </p:par>
                            </p:childTnLst>
                          </p:cTn>
                        </p:par>
                        <p:par>
                          <p:cTn id="16" fill="hold" nodeType="afterGroup">
                            <p:stCondLst>
                              <p:cond delay="500"/>
                            </p:stCondLst>
                            <p:childTnLst>
                              <p:par>
                                <p:cTn id="17" presetID="10" presetClass="entr" presetSubtype="0" fill="hold" nodeType="afterEffect">
                                  <p:stCondLst>
                                    <p:cond delay="0"/>
                                  </p:stCondLst>
                                  <p:childTnLst>
                                    <p:set>
                                      <p:cBhvr>
                                        <p:cTn id="18" dur="1" fill="hold">
                                          <p:stCondLst>
                                            <p:cond delay="0"/>
                                          </p:stCondLst>
                                        </p:cTn>
                                        <p:tgtEl>
                                          <p:spTgt spid="14346"/>
                                        </p:tgtEl>
                                        <p:attrNameLst>
                                          <p:attrName>style.visibility</p:attrName>
                                        </p:attrNameLst>
                                      </p:cBhvr>
                                      <p:to>
                                        <p:strVal val="visible"/>
                                      </p:to>
                                    </p:set>
                                    <p:animEffect transition="in" filter="fade">
                                      <p:cBhvr>
                                        <p:cTn id="19" dur="500"/>
                                        <p:tgtEl>
                                          <p:spTgt spid="14346"/>
                                        </p:tgtEl>
                                      </p:cBhvr>
                                    </p:animEffect>
                                  </p:childTnLst>
                                </p:cTn>
                              </p:par>
                              <p:par>
                                <p:cTn id="20" presetID="10" presetClass="entr" presetSubtype="0" fill="hold" nodeType="withEffect">
                                  <p:stCondLst>
                                    <p:cond delay="0"/>
                                  </p:stCondLst>
                                  <p:childTnLst>
                                    <p:set>
                                      <p:cBhvr>
                                        <p:cTn id="21" dur="1" fill="hold">
                                          <p:stCondLst>
                                            <p:cond delay="0"/>
                                          </p:stCondLst>
                                        </p:cTn>
                                        <p:tgtEl>
                                          <p:spTgt spid="14345"/>
                                        </p:tgtEl>
                                        <p:attrNameLst>
                                          <p:attrName>style.visibility</p:attrName>
                                        </p:attrNameLst>
                                      </p:cBhvr>
                                      <p:to>
                                        <p:strVal val="visible"/>
                                      </p:to>
                                    </p:set>
                                    <p:animEffect transition="in" filter="fade">
                                      <p:cBhvr>
                                        <p:cTn id="22" dur="500"/>
                                        <p:tgtEl>
                                          <p:spTgt spid="14345"/>
                                        </p:tgtEl>
                                      </p:cBhvr>
                                    </p:animEffect>
                                  </p:childTnLst>
                                </p:cTn>
                              </p:par>
                              <p:par>
                                <p:cTn id="23" presetID="10" presetClass="entr" presetSubtype="0" fill="hold" grpId="0" nodeType="withEffect">
                                  <p:stCondLst>
                                    <p:cond delay="0"/>
                                  </p:stCondLst>
                                  <p:childTnLst>
                                    <p:set>
                                      <p:cBhvr>
                                        <p:cTn id="24" dur="1" fill="hold">
                                          <p:stCondLst>
                                            <p:cond delay="0"/>
                                          </p:stCondLst>
                                        </p:cTn>
                                        <p:tgtEl>
                                          <p:spTgt spid="7"/>
                                        </p:tgtEl>
                                        <p:attrNameLst>
                                          <p:attrName>style.visibility</p:attrName>
                                        </p:attrNameLst>
                                      </p:cBhvr>
                                      <p:to>
                                        <p:strVal val="visible"/>
                                      </p:to>
                                    </p:set>
                                    <p:animEffect transition="in" filter="fade">
                                      <p:cBhvr>
                                        <p:cTn id="25" dur="500"/>
                                        <p:tgtEl>
                                          <p:spTgt spid="7"/>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17"/>
                                        </p:tgtEl>
                                        <p:attrNameLst>
                                          <p:attrName>style.visibility</p:attrName>
                                        </p:attrNameLst>
                                      </p:cBhvr>
                                      <p:to>
                                        <p:strVal val="visible"/>
                                      </p:to>
                                    </p:set>
                                    <p:animEffect transition="in" filter="fade">
                                      <p:cBhvr>
                                        <p:cTn id="28"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p:bldP spid="17" grpId="0" animBg="1"/>
      <p:bldP spid="7"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itle 1"/>
          <p:cNvSpPr>
            <a:spLocks noGrp="1"/>
          </p:cNvSpPr>
          <p:nvPr>
            <p:ph type="title"/>
          </p:nvPr>
        </p:nvSpPr>
        <p:spPr>
          <a:xfrm>
            <a:off x="457200" y="479425"/>
            <a:ext cx="8220075" cy="993775"/>
          </a:xfrm>
        </p:spPr>
        <p:txBody>
          <a:bodyPr/>
          <a:lstStyle/>
          <a:p>
            <a:r>
              <a:rPr lang="en-GB" altLang="en-US" sz="3600"/>
              <a:t>What Do Astronauts Eat and Drink?</a:t>
            </a:r>
          </a:p>
        </p:txBody>
      </p:sp>
      <p:sp>
        <p:nvSpPr>
          <p:cNvPr id="3" name="Rectangle: Rounded Corners 2"/>
          <p:cNvSpPr/>
          <p:nvPr/>
        </p:nvSpPr>
        <p:spPr>
          <a:xfrm>
            <a:off x="674688" y="1473200"/>
            <a:ext cx="6513512" cy="1460500"/>
          </a:xfrm>
          <a:prstGeom prst="roundRect">
            <a:avLst/>
          </a:prstGeom>
          <a:solidFill>
            <a:srgbClr val="2CB7BC"/>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en-GB" altLang="en-US" dirty="0"/>
              <a:t>Astronauts can eat many of the same foods that you</a:t>
            </a:r>
          </a:p>
          <a:p>
            <a:pPr>
              <a:defRPr/>
            </a:pPr>
            <a:r>
              <a:rPr lang="en-GB" altLang="en-US" dirty="0"/>
              <a:t> eat at home but the way they are packaged has to </a:t>
            </a:r>
          </a:p>
          <a:p>
            <a:pPr>
              <a:defRPr/>
            </a:pPr>
            <a:r>
              <a:rPr lang="en-GB" altLang="en-US" dirty="0"/>
              <a:t>be different because food and crumbs will fly around</a:t>
            </a:r>
          </a:p>
          <a:p>
            <a:pPr>
              <a:defRPr/>
            </a:pPr>
            <a:r>
              <a:rPr lang="en-GB" altLang="en-US" dirty="0"/>
              <a:t>in zero gravity!</a:t>
            </a:r>
          </a:p>
        </p:txBody>
      </p:sp>
      <p:sp>
        <p:nvSpPr>
          <p:cNvPr id="6" name="TextBox 5"/>
          <p:cNvSpPr txBox="1">
            <a:spLocks noChangeArrowheads="1"/>
          </p:cNvSpPr>
          <p:nvPr/>
        </p:nvSpPr>
        <p:spPr bwMode="auto">
          <a:xfrm>
            <a:off x="674688" y="3171825"/>
            <a:ext cx="3330575" cy="1754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a:solidFill>
                  <a:srgbClr val="1C1C1C"/>
                </a:solidFill>
                <a:latin typeface="Twinkl" pitchFamily="2" charset="0"/>
                <a:ea typeface="Sassoon Infant Rg" panose="02000503030000020003" pitchFamily="50" charset="0"/>
                <a:cs typeface="Sassoon Infant Rg" panose="02000503030000020003" pitchFamily="50" charset="0"/>
              </a:defRPr>
            </a:lvl1pPr>
            <a:lvl2pPr marL="742950" indent="-285750">
              <a:lnSpc>
                <a:spcPct val="90000"/>
              </a:lnSpc>
              <a:spcBef>
                <a:spcPts val="500"/>
              </a:spcBef>
              <a:buFont typeface="Arial" panose="020B0604020202020204" pitchFamily="34" charset="0"/>
              <a:buChar char="•"/>
              <a:defRPr sz="1600">
                <a:solidFill>
                  <a:srgbClr val="1C1C1C"/>
                </a:solidFill>
                <a:latin typeface="Twinkl" pitchFamily="2" charset="0"/>
                <a:ea typeface="Sassoon Infant Rg" panose="02000503030000020003" pitchFamily="50" charset="0"/>
                <a:cs typeface="Sassoon Infant Rg" panose="02000503030000020003" pitchFamily="50" charset="0"/>
              </a:defRPr>
            </a:lvl2pPr>
            <a:lvl3pPr marL="1143000" indent="-228600">
              <a:lnSpc>
                <a:spcPct val="90000"/>
              </a:lnSpc>
              <a:spcBef>
                <a:spcPts val="500"/>
              </a:spcBef>
              <a:buFont typeface="Arial" panose="020B0604020202020204" pitchFamily="34" charset="0"/>
              <a:buChar char="•"/>
              <a:defRPr sz="1400">
                <a:solidFill>
                  <a:srgbClr val="1C1C1C"/>
                </a:solidFill>
                <a:latin typeface="Twinkl" pitchFamily="2" charset="0"/>
                <a:ea typeface="Sassoon Infant Rg" panose="02000503030000020003" pitchFamily="50" charset="0"/>
                <a:cs typeface="Sassoon Infant Rg" panose="02000503030000020003" pitchFamily="50" charset="0"/>
              </a:defRPr>
            </a:lvl3pPr>
            <a:lvl4pPr marL="1600200" indent="-228600">
              <a:lnSpc>
                <a:spcPct val="90000"/>
              </a:lnSpc>
              <a:spcBef>
                <a:spcPts val="500"/>
              </a:spcBef>
              <a:buFont typeface="Arial" panose="020B0604020202020204" pitchFamily="34" charset="0"/>
              <a:buChar char="•"/>
              <a:defRPr sz="1400">
                <a:solidFill>
                  <a:srgbClr val="1C1C1C"/>
                </a:solidFill>
                <a:latin typeface="Twinkl" pitchFamily="2" charset="0"/>
                <a:ea typeface="Sassoon Infant Rg" panose="02000503030000020003" pitchFamily="50" charset="0"/>
                <a:cs typeface="Sassoon Infant Rg" panose="02000503030000020003" pitchFamily="50" charset="0"/>
              </a:defRPr>
            </a:lvl4pPr>
            <a:lvl5pPr marL="2057400" indent="-228600">
              <a:lnSpc>
                <a:spcPct val="90000"/>
              </a:lnSpc>
              <a:spcBef>
                <a:spcPts val="500"/>
              </a:spcBef>
              <a:buFont typeface="Arial" panose="020B0604020202020204" pitchFamily="34" charset="0"/>
              <a:buChar char="•"/>
              <a:defRPr sz="1400">
                <a:solidFill>
                  <a:srgbClr val="1C1C1C"/>
                </a:solidFill>
                <a:latin typeface="Twinkl" pitchFamily="2" charset="0"/>
                <a:ea typeface="Sassoon Infant Rg" panose="02000503030000020003" pitchFamily="50" charset="0"/>
                <a:cs typeface="Sassoon Infant Rg" panose="02000503030000020003" pitchFamily="50"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sz="1400">
                <a:solidFill>
                  <a:srgbClr val="1C1C1C"/>
                </a:solidFill>
                <a:latin typeface="Twinkl" pitchFamily="2" charset="0"/>
                <a:ea typeface="Sassoon Infant Rg" panose="02000503030000020003" pitchFamily="50" charset="0"/>
                <a:cs typeface="Sassoon Infant Rg" panose="02000503030000020003" pitchFamily="50"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sz="1400">
                <a:solidFill>
                  <a:srgbClr val="1C1C1C"/>
                </a:solidFill>
                <a:latin typeface="Twinkl" pitchFamily="2" charset="0"/>
                <a:ea typeface="Sassoon Infant Rg" panose="02000503030000020003" pitchFamily="50" charset="0"/>
                <a:cs typeface="Sassoon Infant Rg" panose="02000503030000020003" pitchFamily="50"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sz="1400">
                <a:solidFill>
                  <a:srgbClr val="1C1C1C"/>
                </a:solidFill>
                <a:latin typeface="Twinkl" pitchFamily="2" charset="0"/>
                <a:ea typeface="Sassoon Infant Rg" panose="02000503030000020003" pitchFamily="50" charset="0"/>
                <a:cs typeface="Sassoon Infant Rg" panose="02000503030000020003" pitchFamily="50"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sz="1400">
                <a:solidFill>
                  <a:srgbClr val="1C1C1C"/>
                </a:solidFill>
                <a:latin typeface="Twinkl" pitchFamily="2" charset="0"/>
                <a:ea typeface="Sassoon Infant Rg" panose="02000503030000020003" pitchFamily="50" charset="0"/>
                <a:cs typeface="Sassoon Infant Rg" panose="02000503030000020003" pitchFamily="50" charset="0"/>
              </a:defRPr>
            </a:lvl9pPr>
          </a:lstStyle>
          <a:p>
            <a:pPr>
              <a:lnSpc>
                <a:spcPct val="100000"/>
              </a:lnSpc>
              <a:spcBef>
                <a:spcPct val="0"/>
              </a:spcBef>
              <a:buFontTx/>
              <a:buNone/>
            </a:pPr>
            <a:r>
              <a:rPr lang="en-GB" altLang="en-US">
                <a:solidFill>
                  <a:schemeClr val="tx1"/>
                </a:solidFill>
              </a:rPr>
              <a:t>Food and drink may be packaged in aluminium foil or canned. Astronauts may need to add water to food if it is freeze-dried or they may need to heat it up before they eat it. </a:t>
            </a:r>
          </a:p>
        </p:txBody>
      </p:sp>
      <p:pic>
        <p:nvPicPr>
          <p:cNvPr id="8" name="Picture 7"/>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4005263" y="3171825"/>
            <a:ext cx="4270375" cy="2835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4"/>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464300" y="1433513"/>
            <a:ext cx="1882775" cy="1624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367" name="TextBox 11"/>
          <p:cNvSpPr txBox="1">
            <a:spLocks noChangeArrowheads="1"/>
          </p:cNvSpPr>
          <p:nvPr/>
        </p:nvSpPr>
        <p:spPr bwMode="auto">
          <a:xfrm>
            <a:off x="2789238" y="6245225"/>
            <a:ext cx="3565525" cy="98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nchorCtr="1"/>
          <a:lstStyle>
            <a:lvl1pPr>
              <a:lnSpc>
                <a:spcPct val="90000"/>
              </a:lnSpc>
              <a:spcBef>
                <a:spcPts val="1000"/>
              </a:spcBef>
              <a:buFont typeface="Arial" panose="020B0604020202020204" pitchFamily="34" charset="0"/>
              <a:buChar char="•"/>
              <a:defRPr>
                <a:solidFill>
                  <a:srgbClr val="1C1C1C"/>
                </a:solidFill>
                <a:latin typeface="Twinkl" pitchFamily="2" charset="0"/>
                <a:ea typeface="Sassoon Infant Rg" panose="02000503030000020003" pitchFamily="50" charset="0"/>
                <a:cs typeface="Sassoon Infant Rg" panose="02000503030000020003" pitchFamily="50" charset="0"/>
              </a:defRPr>
            </a:lvl1pPr>
            <a:lvl2pPr marL="742950" indent="-285750">
              <a:lnSpc>
                <a:spcPct val="90000"/>
              </a:lnSpc>
              <a:spcBef>
                <a:spcPts val="500"/>
              </a:spcBef>
              <a:buFont typeface="Arial" panose="020B0604020202020204" pitchFamily="34" charset="0"/>
              <a:buChar char="•"/>
              <a:defRPr sz="1600">
                <a:solidFill>
                  <a:srgbClr val="1C1C1C"/>
                </a:solidFill>
                <a:latin typeface="Twinkl" pitchFamily="2" charset="0"/>
                <a:ea typeface="Sassoon Infant Rg" panose="02000503030000020003" pitchFamily="50" charset="0"/>
                <a:cs typeface="Sassoon Infant Rg" panose="02000503030000020003" pitchFamily="50" charset="0"/>
              </a:defRPr>
            </a:lvl2pPr>
            <a:lvl3pPr marL="1143000" indent="-228600">
              <a:lnSpc>
                <a:spcPct val="90000"/>
              </a:lnSpc>
              <a:spcBef>
                <a:spcPts val="500"/>
              </a:spcBef>
              <a:buFont typeface="Arial" panose="020B0604020202020204" pitchFamily="34" charset="0"/>
              <a:buChar char="•"/>
              <a:defRPr sz="1400">
                <a:solidFill>
                  <a:srgbClr val="1C1C1C"/>
                </a:solidFill>
                <a:latin typeface="Twinkl" pitchFamily="2" charset="0"/>
                <a:ea typeface="Sassoon Infant Rg" panose="02000503030000020003" pitchFamily="50" charset="0"/>
                <a:cs typeface="Sassoon Infant Rg" panose="02000503030000020003" pitchFamily="50" charset="0"/>
              </a:defRPr>
            </a:lvl3pPr>
            <a:lvl4pPr marL="1600200" indent="-228600">
              <a:lnSpc>
                <a:spcPct val="90000"/>
              </a:lnSpc>
              <a:spcBef>
                <a:spcPts val="500"/>
              </a:spcBef>
              <a:buFont typeface="Arial" panose="020B0604020202020204" pitchFamily="34" charset="0"/>
              <a:buChar char="•"/>
              <a:defRPr sz="1400">
                <a:solidFill>
                  <a:srgbClr val="1C1C1C"/>
                </a:solidFill>
                <a:latin typeface="Twinkl" pitchFamily="2" charset="0"/>
                <a:ea typeface="Sassoon Infant Rg" panose="02000503030000020003" pitchFamily="50" charset="0"/>
                <a:cs typeface="Sassoon Infant Rg" panose="02000503030000020003" pitchFamily="50" charset="0"/>
              </a:defRPr>
            </a:lvl4pPr>
            <a:lvl5pPr marL="2057400" indent="-228600">
              <a:lnSpc>
                <a:spcPct val="90000"/>
              </a:lnSpc>
              <a:spcBef>
                <a:spcPts val="500"/>
              </a:spcBef>
              <a:buFont typeface="Arial" panose="020B0604020202020204" pitchFamily="34" charset="0"/>
              <a:buChar char="•"/>
              <a:defRPr sz="1400">
                <a:solidFill>
                  <a:srgbClr val="1C1C1C"/>
                </a:solidFill>
                <a:latin typeface="Twinkl" pitchFamily="2" charset="0"/>
                <a:ea typeface="Sassoon Infant Rg" panose="02000503030000020003" pitchFamily="50" charset="0"/>
                <a:cs typeface="Sassoon Infant Rg" panose="02000503030000020003" pitchFamily="50"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sz="1400">
                <a:solidFill>
                  <a:srgbClr val="1C1C1C"/>
                </a:solidFill>
                <a:latin typeface="Twinkl" pitchFamily="2" charset="0"/>
                <a:ea typeface="Sassoon Infant Rg" panose="02000503030000020003" pitchFamily="50" charset="0"/>
                <a:cs typeface="Sassoon Infant Rg" panose="02000503030000020003" pitchFamily="50"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sz="1400">
                <a:solidFill>
                  <a:srgbClr val="1C1C1C"/>
                </a:solidFill>
                <a:latin typeface="Twinkl" pitchFamily="2" charset="0"/>
                <a:ea typeface="Sassoon Infant Rg" panose="02000503030000020003" pitchFamily="50" charset="0"/>
                <a:cs typeface="Sassoon Infant Rg" panose="02000503030000020003" pitchFamily="50"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sz="1400">
                <a:solidFill>
                  <a:srgbClr val="1C1C1C"/>
                </a:solidFill>
                <a:latin typeface="Twinkl" pitchFamily="2" charset="0"/>
                <a:ea typeface="Sassoon Infant Rg" panose="02000503030000020003" pitchFamily="50" charset="0"/>
                <a:cs typeface="Sassoon Infant Rg" panose="02000503030000020003" pitchFamily="50"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sz="1400">
                <a:solidFill>
                  <a:srgbClr val="1C1C1C"/>
                </a:solidFill>
                <a:latin typeface="Twinkl" pitchFamily="2" charset="0"/>
                <a:ea typeface="Sassoon Infant Rg" panose="02000503030000020003" pitchFamily="50" charset="0"/>
                <a:cs typeface="Sassoon Infant Rg" panose="02000503030000020003" pitchFamily="50" charset="0"/>
              </a:defRPr>
            </a:lvl9pPr>
          </a:lstStyle>
          <a:p>
            <a:pPr algn="ctr" eaLnBrk="1" hangingPunct="1">
              <a:lnSpc>
                <a:spcPct val="100000"/>
              </a:lnSpc>
              <a:spcBef>
                <a:spcPct val="0"/>
              </a:spcBef>
              <a:buFontTx/>
              <a:buNone/>
            </a:pPr>
            <a:r>
              <a:rPr lang="en-GB" altLang="en-US" sz="500">
                <a:solidFill>
                  <a:schemeClr val="tx1"/>
                </a:solidFill>
                <a:latin typeface="Arial" panose="020B0604020202020204" pitchFamily="34" charset="0"/>
                <a:ea typeface="Tuffy" panose="020B0603060100000000" pitchFamily="34" charset="0"/>
                <a:cs typeface="Arial" panose="020B0604020202020204" pitchFamily="34" charset="0"/>
              </a:rPr>
              <a:t>Photo courtesy of NASA(@Wikimedia Commons.com) - granted under creative commons licence – attribution</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par>
                          <p:cTn id="8" fill="hold" nodeType="afterGroup">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6"/>
                                        </p:tgtEl>
                                        <p:attrNameLst>
                                          <p:attrName>style.visibility</p:attrName>
                                        </p:attrNameLst>
                                      </p:cBhvr>
                                      <p:to>
                                        <p:strVal val="visible"/>
                                      </p:to>
                                    </p:set>
                                    <p:animEffect transition="in" filter="fade">
                                      <p:cBhvr>
                                        <p:cTn id="11" dur="500"/>
                                        <p:tgtEl>
                                          <p:spTgt spid="6"/>
                                        </p:tgtEl>
                                      </p:cBhvr>
                                    </p:animEffect>
                                  </p:childTnLst>
                                </p:cTn>
                              </p:par>
                            </p:childTnLst>
                          </p:cTn>
                        </p:par>
                        <p:par>
                          <p:cTn id="12" fill="hold" nodeType="afterGroup">
                            <p:stCondLst>
                              <p:cond delay="1000"/>
                            </p:stCondLst>
                            <p:childTnLst>
                              <p:par>
                                <p:cTn id="13" presetID="10" presetClass="entr" presetSubtype="0" fill="hold" nodeType="afterEffect">
                                  <p:stCondLst>
                                    <p:cond delay="0"/>
                                  </p:stCondLst>
                                  <p:childTnLst>
                                    <p:set>
                                      <p:cBhvr>
                                        <p:cTn id="14" dur="1" fill="hold">
                                          <p:stCondLst>
                                            <p:cond delay="0"/>
                                          </p:stCondLst>
                                        </p:cTn>
                                        <p:tgtEl>
                                          <p:spTgt spid="5"/>
                                        </p:tgtEl>
                                        <p:attrNameLst>
                                          <p:attrName>style.visibility</p:attrName>
                                        </p:attrNameLst>
                                      </p:cBhvr>
                                      <p:to>
                                        <p:strVal val="visible"/>
                                      </p:to>
                                    </p:set>
                                    <p:animEffect transition="in" filter="fade">
                                      <p:cBhvr>
                                        <p:cTn id="15" dur="500"/>
                                        <p:tgtEl>
                                          <p:spTgt spid="5"/>
                                        </p:tgtEl>
                                      </p:cBhvr>
                                    </p:animEffect>
                                  </p:childTnLst>
                                </p:cTn>
                              </p:par>
                            </p:childTnLst>
                          </p:cTn>
                        </p:par>
                        <p:par>
                          <p:cTn id="16" fill="hold" nodeType="afterGroup">
                            <p:stCondLst>
                              <p:cond delay="1500"/>
                            </p:stCondLst>
                            <p:childTnLst>
                              <p:par>
                                <p:cTn id="17" presetID="10" presetClass="entr" presetSubtype="0" fill="hold" nodeType="afterEffect">
                                  <p:stCondLst>
                                    <p:cond delay="1000"/>
                                  </p:stCondLst>
                                  <p:childTnLst>
                                    <p:set>
                                      <p:cBhvr>
                                        <p:cTn id="18" dur="1" fill="hold">
                                          <p:stCondLst>
                                            <p:cond delay="0"/>
                                          </p:stCondLst>
                                        </p:cTn>
                                        <p:tgtEl>
                                          <p:spTgt spid="8"/>
                                        </p:tgtEl>
                                        <p:attrNameLst>
                                          <p:attrName>style.visibility</p:attrName>
                                        </p:attrNameLst>
                                      </p:cBhvr>
                                      <p:to>
                                        <p:strVal val="visible"/>
                                      </p:to>
                                    </p:set>
                                    <p:animEffect transition="in" filter="fade">
                                      <p:cBhvr>
                                        <p:cTn id="19"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6"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itle 1"/>
          <p:cNvSpPr>
            <a:spLocks noGrp="1"/>
          </p:cNvSpPr>
          <p:nvPr>
            <p:ph type="title"/>
          </p:nvPr>
        </p:nvSpPr>
        <p:spPr>
          <a:xfrm>
            <a:off x="457200" y="479425"/>
            <a:ext cx="8220075" cy="993775"/>
          </a:xfrm>
        </p:spPr>
        <p:txBody>
          <a:bodyPr/>
          <a:lstStyle/>
          <a:p>
            <a:r>
              <a:rPr lang="en-GB" altLang="en-US" sz="3600"/>
              <a:t>What Do Astronauts Eat and Drink?</a:t>
            </a:r>
          </a:p>
        </p:txBody>
      </p:sp>
      <p:sp>
        <p:nvSpPr>
          <p:cNvPr id="8" name="TextBox 7"/>
          <p:cNvSpPr txBox="1">
            <a:spLocks noChangeArrowheads="1"/>
          </p:cNvSpPr>
          <p:nvPr/>
        </p:nvSpPr>
        <p:spPr bwMode="auto">
          <a:xfrm>
            <a:off x="674688" y="3632200"/>
            <a:ext cx="3100387" cy="1754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a:solidFill>
                  <a:srgbClr val="1C1C1C"/>
                </a:solidFill>
                <a:latin typeface="Twinkl" pitchFamily="2" charset="0"/>
                <a:ea typeface="Sassoon Infant Rg" panose="02000503030000020003" pitchFamily="50" charset="0"/>
                <a:cs typeface="Sassoon Infant Rg" panose="02000503030000020003" pitchFamily="50" charset="0"/>
              </a:defRPr>
            </a:lvl1pPr>
            <a:lvl2pPr marL="742950" indent="-285750">
              <a:lnSpc>
                <a:spcPct val="90000"/>
              </a:lnSpc>
              <a:spcBef>
                <a:spcPts val="500"/>
              </a:spcBef>
              <a:buFont typeface="Arial" panose="020B0604020202020204" pitchFamily="34" charset="0"/>
              <a:buChar char="•"/>
              <a:defRPr sz="1600">
                <a:solidFill>
                  <a:srgbClr val="1C1C1C"/>
                </a:solidFill>
                <a:latin typeface="Twinkl" pitchFamily="2" charset="0"/>
                <a:ea typeface="Sassoon Infant Rg" panose="02000503030000020003" pitchFamily="50" charset="0"/>
                <a:cs typeface="Sassoon Infant Rg" panose="02000503030000020003" pitchFamily="50" charset="0"/>
              </a:defRPr>
            </a:lvl2pPr>
            <a:lvl3pPr marL="1143000" indent="-228600">
              <a:lnSpc>
                <a:spcPct val="90000"/>
              </a:lnSpc>
              <a:spcBef>
                <a:spcPts val="500"/>
              </a:spcBef>
              <a:buFont typeface="Arial" panose="020B0604020202020204" pitchFamily="34" charset="0"/>
              <a:buChar char="•"/>
              <a:defRPr sz="1400">
                <a:solidFill>
                  <a:srgbClr val="1C1C1C"/>
                </a:solidFill>
                <a:latin typeface="Twinkl" pitchFamily="2" charset="0"/>
                <a:ea typeface="Sassoon Infant Rg" panose="02000503030000020003" pitchFamily="50" charset="0"/>
                <a:cs typeface="Sassoon Infant Rg" panose="02000503030000020003" pitchFamily="50" charset="0"/>
              </a:defRPr>
            </a:lvl3pPr>
            <a:lvl4pPr marL="1600200" indent="-228600">
              <a:lnSpc>
                <a:spcPct val="90000"/>
              </a:lnSpc>
              <a:spcBef>
                <a:spcPts val="500"/>
              </a:spcBef>
              <a:buFont typeface="Arial" panose="020B0604020202020204" pitchFamily="34" charset="0"/>
              <a:buChar char="•"/>
              <a:defRPr sz="1400">
                <a:solidFill>
                  <a:srgbClr val="1C1C1C"/>
                </a:solidFill>
                <a:latin typeface="Twinkl" pitchFamily="2" charset="0"/>
                <a:ea typeface="Sassoon Infant Rg" panose="02000503030000020003" pitchFamily="50" charset="0"/>
                <a:cs typeface="Sassoon Infant Rg" panose="02000503030000020003" pitchFamily="50" charset="0"/>
              </a:defRPr>
            </a:lvl4pPr>
            <a:lvl5pPr marL="2057400" indent="-228600">
              <a:lnSpc>
                <a:spcPct val="90000"/>
              </a:lnSpc>
              <a:spcBef>
                <a:spcPts val="500"/>
              </a:spcBef>
              <a:buFont typeface="Arial" panose="020B0604020202020204" pitchFamily="34" charset="0"/>
              <a:buChar char="•"/>
              <a:defRPr sz="1400">
                <a:solidFill>
                  <a:srgbClr val="1C1C1C"/>
                </a:solidFill>
                <a:latin typeface="Twinkl" pitchFamily="2" charset="0"/>
                <a:ea typeface="Sassoon Infant Rg" panose="02000503030000020003" pitchFamily="50" charset="0"/>
                <a:cs typeface="Sassoon Infant Rg" panose="02000503030000020003" pitchFamily="50"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sz="1400">
                <a:solidFill>
                  <a:srgbClr val="1C1C1C"/>
                </a:solidFill>
                <a:latin typeface="Twinkl" pitchFamily="2" charset="0"/>
                <a:ea typeface="Sassoon Infant Rg" panose="02000503030000020003" pitchFamily="50" charset="0"/>
                <a:cs typeface="Sassoon Infant Rg" panose="02000503030000020003" pitchFamily="50"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sz="1400">
                <a:solidFill>
                  <a:srgbClr val="1C1C1C"/>
                </a:solidFill>
                <a:latin typeface="Twinkl" pitchFamily="2" charset="0"/>
                <a:ea typeface="Sassoon Infant Rg" panose="02000503030000020003" pitchFamily="50" charset="0"/>
                <a:cs typeface="Sassoon Infant Rg" panose="02000503030000020003" pitchFamily="50"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sz="1400">
                <a:solidFill>
                  <a:srgbClr val="1C1C1C"/>
                </a:solidFill>
                <a:latin typeface="Twinkl" pitchFamily="2" charset="0"/>
                <a:ea typeface="Sassoon Infant Rg" panose="02000503030000020003" pitchFamily="50" charset="0"/>
                <a:cs typeface="Sassoon Infant Rg" panose="02000503030000020003" pitchFamily="50"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sz="1400">
                <a:solidFill>
                  <a:srgbClr val="1C1C1C"/>
                </a:solidFill>
                <a:latin typeface="Twinkl" pitchFamily="2" charset="0"/>
                <a:ea typeface="Sassoon Infant Rg" panose="02000503030000020003" pitchFamily="50" charset="0"/>
                <a:cs typeface="Sassoon Infant Rg" panose="02000503030000020003" pitchFamily="50" charset="0"/>
              </a:defRPr>
            </a:lvl9pPr>
          </a:lstStyle>
          <a:p>
            <a:pPr>
              <a:lnSpc>
                <a:spcPct val="100000"/>
              </a:lnSpc>
              <a:spcBef>
                <a:spcPct val="0"/>
              </a:spcBef>
              <a:buFontTx/>
              <a:buNone/>
            </a:pPr>
            <a:r>
              <a:rPr lang="en-GB" altLang="en-US">
                <a:solidFill>
                  <a:schemeClr val="tx1"/>
                </a:solidFill>
              </a:rPr>
              <a:t>This may include frozen meals, frozen vegetables and desserts, as well as refrigerated dairy products. They are provided with snacks and even ketchup!</a:t>
            </a:r>
          </a:p>
        </p:txBody>
      </p:sp>
      <p:sp>
        <p:nvSpPr>
          <p:cNvPr id="16388" name="TextBox 11"/>
          <p:cNvSpPr txBox="1">
            <a:spLocks noChangeArrowheads="1"/>
          </p:cNvSpPr>
          <p:nvPr/>
        </p:nvSpPr>
        <p:spPr bwMode="auto">
          <a:xfrm>
            <a:off x="2789238" y="6245225"/>
            <a:ext cx="3565525" cy="98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nchorCtr="1"/>
          <a:lstStyle>
            <a:lvl1pPr>
              <a:lnSpc>
                <a:spcPct val="90000"/>
              </a:lnSpc>
              <a:spcBef>
                <a:spcPts val="1000"/>
              </a:spcBef>
              <a:buFont typeface="Arial" panose="020B0604020202020204" pitchFamily="34" charset="0"/>
              <a:buChar char="•"/>
              <a:defRPr>
                <a:solidFill>
                  <a:srgbClr val="1C1C1C"/>
                </a:solidFill>
                <a:latin typeface="Twinkl" pitchFamily="2" charset="0"/>
                <a:ea typeface="Sassoon Infant Rg" panose="02000503030000020003" pitchFamily="50" charset="0"/>
                <a:cs typeface="Sassoon Infant Rg" panose="02000503030000020003" pitchFamily="50" charset="0"/>
              </a:defRPr>
            </a:lvl1pPr>
            <a:lvl2pPr marL="742950" indent="-285750">
              <a:lnSpc>
                <a:spcPct val="90000"/>
              </a:lnSpc>
              <a:spcBef>
                <a:spcPts val="500"/>
              </a:spcBef>
              <a:buFont typeface="Arial" panose="020B0604020202020204" pitchFamily="34" charset="0"/>
              <a:buChar char="•"/>
              <a:defRPr sz="1600">
                <a:solidFill>
                  <a:srgbClr val="1C1C1C"/>
                </a:solidFill>
                <a:latin typeface="Twinkl" pitchFamily="2" charset="0"/>
                <a:ea typeface="Sassoon Infant Rg" panose="02000503030000020003" pitchFamily="50" charset="0"/>
                <a:cs typeface="Sassoon Infant Rg" panose="02000503030000020003" pitchFamily="50" charset="0"/>
              </a:defRPr>
            </a:lvl2pPr>
            <a:lvl3pPr marL="1143000" indent="-228600">
              <a:lnSpc>
                <a:spcPct val="90000"/>
              </a:lnSpc>
              <a:spcBef>
                <a:spcPts val="500"/>
              </a:spcBef>
              <a:buFont typeface="Arial" panose="020B0604020202020204" pitchFamily="34" charset="0"/>
              <a:buChar char="•"/>
              <a:defRPr sz="1400">
                <a:solidFill>
                  <a:srgbClr val="1C1C1C"/>
                </a:solidFill>
                <a:latin typeface="Twinkl" pitchFamily="2" charset="0"/>
                <a:ea typeface="Sassoon Infant Rg" panose="02000503030000020003" pitchFamily="50" charset="0"/>
                <a:cs typeface="Sassoon Infant Rg" panose="02000503030000020003" pitchFamily="50" charset="0"/>
              </a:defRPr>
            </a:lvl3pPr>
            <a:lvl4pPr marL="1600200" indent="-228600">
              <a:lnSpc>
                <a:spcPct val="90000"/>
              </a:lnSpc>
              <a:spcBef>
                <a:spcPts val="500"/>
              </a:spcBef>
              <a:buFont typeface="Arial" panose="020B0604020202020204" pitchFamily="34" charset="0"/>
              <a:buChar char="•"/>
              <a:defRPr sz="1400">
                <a:solidFill>
                  <a:srgbClr val="1C1C1C"/>
                </a:solidFill>
                <a:latin typeface="Twinkl" pitchFamily="2" charset="0"/>
                <a:ea typeface="Sassoon Infant Rg" panose="02000503030000020003" pitchFamily="50" charset="0"/>
                <a:cs typeface="Sassoon Infant Rg" panose="02000503030000020003" pitchFamily="50" charset="0"/>
              </a:defRPr>
            </a:lvl4pPr>
            <a:lvl5pPr marL="2057400" indent="-228600">
              <a:lnSpc>
                <a:spcPct val="90000"/>
              </a:lnSpc>
              <a:spcBef>
                <a:spcPts val="500"/>
              </a:spcBef>
              <a:buFont typeface="Arial" panose="020B0604020202020204" pitchFamily="34" charset="0"/>
              <a:buChar char="•"/>
              <a:defRPr sz="1400">
                <a:solidFill>
                  <a:srgbClr val="1C1C1C"/>
                </a:solidFill>
                <a:latin typeface="Twinkl" pitchFamily="2" charset="0"/>
                <a:ea typeface="Sassoon Infant Rg" panose="02000503030000020003" pitchFamily="50" charset="0"/>
                <a:cs typeface="Sassoon Infant Rg" panose="02000503030000020003" pitchFamily="50"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sz="1400">
                <a:solidFill>
                  <a:srgbClr val="1C1C1C"/>
                </a:solidFill>
                <a:latin typeface="Twinkl" pitchFamily="2" charset="0"/>
                <a:ea typeface="Sassoon Infant Rg" panose="02000503030000020003" pitchFamily="50" charset="0"/>
                <a:cs typeface="Sassoon Infant Rg" panose="02000503030000020003" pitchFamily="50"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sz="1400">
                <a:solidFill>
                  <a:srgbClr val="1C1C1C"/>
                </a:solidFill>
                <a:latin typeface="Twinkl" pitchFamily="2" charset="0"/>
                <a:ea typeface="Sassoon Infant Rg" panose="02000503030000020003" pitchFamily="50" charset="0"/>
                <a:cs typeface="Sassoon Infant Rg" panose="02000503030000020003" pitchFamily="50"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sz="1400">
                <a:solidFill>
                  <a:srgbClr val="1C1C1C"/>
                </a:solidFill>
                <a:latin typeface="Twinkl" pitchFamily="2" charset="0"/>
                <a:ea typeface="Sassoon Infant Rg" panose="02000503030000020003" pitchFamily="50" charset="0"/>
                <a:cs typeface="Sassoon Infant Rg" panose="02000503030000020003" pitchFamily="50"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sz="1400">
                <a:solidFill>
                  <a:srgbClr val="1C1C1C"/>
                </a:solidFill>
                <a:latin typeface="Twinkl" pitchFamily="2" charset="0"/>
                <a:ea typeface="Sassoon Infant Rg" panose="02000503030000020003" pitchFamily="50" charset="0"/>
                <a:cs typeface="Sassoon Infant Rg" panose="02000503030000020003" pitchFamily="50" charset="0"/>
              </a:defRPr>
            </a:lvl9pPr>
          </a:lstStyle>
          <a:p>
            <a:pPr algn="ctr" eaLnBrk="1" hangingPunct="1">
              <a:lnSpc>
                <a:spcPct val="100000"/>
              </a:lnSpc>
              <a:spcBef>
                <a:spcPct val="0"/>
              </a:spcBef>
              <a:buFontTx/>
              <a:buNone/>
            </a:pPr>
            <a:r>
              <a:rPr lang="en-GB" altLang="en-US" sz="500">
                <a:solidFill>
                  <a:schemeClr val="tx1"/>
                </a:solidFill>
                <a:latin typeface="Arial" panose="020B0604020202020204" pitchFamily="34" charset="0"/>
                <a:ea typeface="Tuffy" panose="020B0603060100000000" pitchFamily="34" charset="0"/>
                <a:cs typeface="Arial" panose="020B0604020202020204" pitchFamily="34" charset="0"/>
              </a:rPr>
              <a:t>Photo courtesy of NASA(@Wikimedia Commons.com) - granted under creative commons licence – attribution</a:t>
            </a:r>
          </a:p>
        </p:txBody>
      </p:sp>
      <p:pic>
        <p:nvPicPr>
          <p:cNvPr id="14" name="Picture 13"/>
          <p:cNvPicPr>
            <a:picLocks noChangeAspect="1"/>
          </p:cNvPicPr>
          <p:nvPr/>
        </p:nvPicPr>
        <p:blipFill>
          <a:blip r:embed="rId2">
            <a:extLst>
              <a:ext uri="{28A0092B-C50C-407E-A947-70E740481C1C}">
                <a14:useLocalDpi xmlns:a14="http://schemas.microsoft.com/office/drawing/2010/main" val="0"/>
              </a:ext>
            </a:extLst>
          </a:blip>
          <a:srcRect l="6790"/>
          <a:stretch>
            <a:fillRect/>
          </a:stretch>
        </p:blipFill>
        <p:spPr bwMode="auto">
          <a:xfrm>
            <a:off x="4081463" y="1554163"/>
            <a:ext cx="4227512" cy="3013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Rectangle: Rounded Corners 14"/>
          <p:cNvSpPr/>
          <p:nvPr/>
        </p:nvSpPr>
        <p:spPr>
          <a:xfrm>
            <a:off x="674688" y="1914525"/>
            <a:ext cx="3125787" cy="1276350"/>
          </a:xfrm>
          <a:prstGeom prst="roundRect">
            <a:avLst/>
          </a:prstGeom>
          <a:solidFill>
            <a:srgbClr val="7768AD"/>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en-GB" altLang="en-US" dirty="0"/>
              <a:t>Astronauts get to choose their favourite foods before they go into space</a:t>
            </a:r>
            <a:endParaRPr lang="en-GB" dirty="0"/>
          </a:p>
        </p:txBody>
      </p:sp>
      <p:pic>
        <p:nvPicPr>
          <p:cNvPr id="21" name="Picture 20"/>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4256088" y="4811713"/>
            <a:ext cx="1590675" cy="1231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 name="Picture 22"/>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6831013" y="4746625"/>
            <a:ext cx="727075" cy="1296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fade">
                                      <p:cBhvr>
                                        <p:cTn id="7" dur="500"/>
                                        <p:tgtEl>
                                          <p:spTgt spid="15"/>
                                        </p:tgtEl>
                                      </p:cBhvr>
                                    </p:animEffect>
                                  </p:childTnLst>
                                </p:cTn>
                              </p:par>
                            </p:childTnLst>
                          </p:cTn>
                        </p:par>
                        <p:par>
                          <p:cTn id="8" fill="hold" nodeType="afterGroup">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8"/>
                                        </p:tgtEl>
                                        <p:attrNameLst>
                                          <p:attrName>style.visibility</p:attrName>
                                        </p:attrNameLst>
                                      </p:cBhvr>
                                      <p:to>
                                        <p:strVal val="visible"/>
                                      </p:to>
                                    </p:set>
                                    <p:animEffect transition="in" filter="fade">
                                      <p:cBhvr>
                                        <p:cTn id="11" dur="500"/>
                                        <p:tgtEl>
                                          <p:spTgt spid="8"/>
                                        </p:tgtEl>
                                      </p:cBhvr>
                                    </p:animEffect>
                                  </p:childTnLst>
                                </p:cTn>
                              </p:par>
                            </p:childTnLst>
                          </p:cTn>
                        </p:par>
                        <p:par>
                          <p:cTn id="12" fill="hold" nodeType="afterGroup">
                            <p:stCondLst>
                              <p:cond delay="1000"/>
                            </p:stCondLst>
                            <p:childTnLst>
                              <p:par>
                                <p:cTn id="13" presetID="10" presetClass="entr" presetSubtype="0" fill="hold" nodeType="afterEffect">
                                  <p:stCondLst>
                                    <p:cond delay="0"/>
                                  </p:stCondLst>
                                  <p:childTnLst>
                                    <p:set>
                                      <p:cBhvr>
                                        <p:cTn id="14" dur="1" fill="hold">
                                          <p:stCondLst>
                                            <p:cond delay="0"/>
                                          </p:stCondLst>
                                        </p:cTn>
                                        <p:tgtEl>
                                          <p:spTgt spid="21"/>
                                        </p:tgtEl>
                                        <p:attrNameLst>
                                          <p:attrName>style.visibility</p:attrName>
                                        </p:attrNameLst>
                                      </p:cBhvr>
                                      <p:to>
                                        <p:strVal val="visible"/>
                                      </p:to>
                                    </p:set>
                                    <p:animEffect transition="in" filter="fade">
                                      <p:cBhvr>
                                        <p:cTn id="15" dur="500"/>
                                        <p:tgtEl>
                                          <p:spTgt spid="21"/>
                                        </p:tgtEl>
                                      </p:cBhvr>
                                    </p:animEffect>
                                  </p:childTnLst>
                                </p:cTn>
                              </p:par>
                            </p:childTnLst>
                          </p:cTn>
                        </p:par>
                        <p:par>
                          <p:cTn id="16" fill="hold" nodeType="afterGroup">
                            <p:stCondLst>
                              <p:cond delay="1500"/>
                            </p:stCondLst>
                            <p:childTnLst>
                              <p:par>
                                <p:cTn id="17" presetID="10" presetClass="entr" presetSubtype="0" fill="hold" nodeType="afterEffect">
                                  <p:stCondLst>
                                    <p:cond delay="0"/>
                                  </p:stCondLst>
                                  <p:childTnLst>
                                    <p:set>
                                      <p:cBhvr>
                                        <p:cTn id="18" dur="1" fill="hold">
                                          <p:stCondLst>
                                            <p:cond delay="0"/>
                                          </p:stCondLst>
                                        </p:cTn>
                                        <p:tgtEl>
                                          <p:spTgt spid="23"/>
                                        </p:tgtEl>
                                        <p:attrNameLst>
                                          <p:attrName>style.visibility</p:attrName>
                                        </p:attrNameLst>
                                      </p:cBhvr>
                                      <p:to>
                                        <p:strVal val="visible"/>
                                      </p:to>
                                    </p:set>
                                    <p:animEffect transition="in" filter="fade">
                                      <p:cBhvr>
                                        <p:cTn id="19" dur="500"/>
                                        <p:tgtEl>
                                          <p:spTgt spid="23"/>
                                        </p:tgtEl>
                                      </p:cBhvr>
                                    </p:animEffect>
                                  </p:childTnLst>
                                </p:cTn>
                              </p:par>
                            </p:childTnLst>
                          </p:cTn>
                        </p:par>
                      </p:childTnLst>
                    </p:cTn>
                  </p:par>
                  <p:par>
                    <p:cTn id="20" fill="hold" nodeType="clickPar">
                      <p:stCondLst>
                        <p:cond delay="indefinite"/>
                      </p:stCondLst>
                      <p:childTnLst>
                        <p:par>
                          <p:cTn id="21" fill="hold" nodeType="withGroup">
                            <p:stCondLst>
                              <p:cond delay="0"/>
                            </p:stCondLst>
                            <p:childTnLst>
                              <p:par>
                                <p:cTn id="22" presetID="10" presetClass="entr" presetSubtype="0" fill="hold" nodeType="clickEffect">
                                  <p:stCondLst>
                                    <p:cond delay="0"/>
                                  </p:stCondLst>
                                  <p:childTnLst>
                                    <p:set>
                                      <p:cBhvr>
                                        <p:cTn id="23" dur="1" fill="hold">
                                          <p:stCondLst>
                                            <p:cond delay="0"/>
                                          </p:stCondLst>
                                        </p:cTn>
                                        <p:tgtEl>
                                          <p:spTgt spid="14"/>
                                        </p:tgtEl>
                                        <p:attrNameLst>
                                          <p:attrName>style.visibility</p:attrName>
                                        </p:attrNameLst>
                                      </p:cBhvr>
                                      <p:to>
                                        <p:strVal val="visible"/>
                                      </p:to>
                                    </p:set>
                                    <p:animEffect transition="in" filter="fade">
                                      <p:cBhvr>
                                        <p:cTn id="24"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5"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a:xfrm>
            <a:off x="457200" y="479425"/>
            <a:ext cx="8220075" cy="1077913"/>
          </a:xfrm>
        </p:spPr>
        <p:txBody>
          <a:bodyPr/>
          <a:lstStyle/>
          <a:p>
            <a:pPr algn="ctr"/>
            <a:r>
              <a:rPr lang="en-GB" altLang="en-US" sz="3600"/>
              <a:t>How Do Astronauts Go to </a:t>
            </a:r>
            <a:br>
              <a:rPr lang="en-GB" altLang="en-US" sz="3600"/>
            </a:br>
            <a:r>
              <a:rPr lang="en-GB" altLang="en-US" sz="3600"/>
              <a:t>the Toilet in Space?</a:t>
            </a:r>
          </a:p>
        </p:txBody>
      </p:sp>
      <p:sp>
        <p:nvSpPr>
          <p:cNvPr id="3" name="Rectangle: Rounded Corners 2"/>
          <p:cNvSpPr/>
          <p:nvPr/>
        </p:nvSpPr>
        <p:spPr>
          <a:xfrm>
            <a:off x="4203700" y="1893888"/>
            <a:ext cx="2905125" cy="2967037"/>
          </a:xfrm>
          <a:prstGeom prst="roundRect">
            <a:avLst>
              <a:gd name="adj" fmla="val 7771"/>
            </a:avLst>
          </a:prstGeom>
          <a:noFill/>
          <a:ln w="28575">
            <a:solidFill>
              <a:srgbClr val="653B9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GB" altLang="en-US" sz="1600" dirty="0">
                <a:solidFill>
                  <a:schemeClr val="tx1"/>
                </a:solidFill>
              </a:rPr>
              <a:t>Watch the video to see Tim Peake explain how astronauts go the toilet in zero gravity!</a:t>
            </a:r>
          </a:p>
          <a:p>
            <a:pPr algn="ctr">
              <a:defRPr/>
            </a:pPr>
            <a:endParaRPr lang="en-GB" altLang="en-US" sz="1600" dirty="0">
              <a:solidFill>
                <a:schemeClr val="tx1"/>
              </a:solidFill>
            </a:endParaRPr>
          </a:p>
          <a:p>
            <a:pPr algn="ctr">
              <a:defRPr/>
            </a:pPr>
            <a:r>
              <a:rPr lang="en-GB" altLang="en-US" sz="1600" dirty="0">
                <a:solidFill>
                  <a:schemeClr val="tx1"/>
                </a:solidFill>
              </a:rPr>
              <a:t>Click on the photo to </a:t>
            </a:r>
          </a:p>
          <a:p>
            <a:pPr algn="ctr">
              <a:defRPr/>
            </a:pPr>
            <a:r>
              <a:rPr lang="en-GB" altLang="en-US" sz="1600" dirty="0">
                <a:solidFill>
                  <a:schemeClr val="tx1"/>
                </a:solidFill>
              </a:rPr>
              <a:t>view the video.</a:t>
            </a:r>
          </a:p>
        </p:txBody>
      </p:sp>
      <p:sp>
        <p:nvSpPr>
          <p:cNvPr id="4" name="Rectangle: Rounded Corners 3"/>
          <p:cNvSpPr/>
          <p:nvPr/>
        </p:nvSpPr>
        <p:spPr>
          <a:xfrm>
            <a:off x="3983038" y="1804988"/>
            <a:ext cx="3152775" cy="476250"/>
          </a:xfrm>
          <a:prstGeom prst="roundRect">
            <a:avLst>
              <a:gd name="adj" fmla="val 32134"/>
            </a:avLst>
          </a:prstGeom>
          <a:solidFill>
            <a:srgbClr val="7768AD"/>
          </a:solidFill>
          <a:ln w="28575">
            <a:solidFill>
              <a:srgbClr val="4A358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fontAlgn="auto" hangingPunct="1">
              <a:spcBef>
                <a:spcPts val="0"/>
              </a:spcBef>
              <a:spcAft>
                <a:spcPts val="0"/>
              </a:spcAft>
              <a:defRPr/>
            </a:pPr>
            <a:r>
              <a:rPr lang="en-GB" sz="1600" b="1" dirty="0">
                <a:solidFill>
                  <a:schemeClr val="bg1"/>
                </a:solidFill>
              </a:rPr>
              <a:t>         Discover</a:t>
            </a:r>
          </a:p>
        </p:txBody>
      </p:sp>
      <p:grpSp>
        <p:nvGrpSpPr>
          <p:cNvPr id="17413" name="Question Mark Button"/>
          <p:cNvGrpSpPr>
            <a:grpSpLocks/>
          </p:cNvGrpSpPr>
          <p:nvPr/>
        </p:nvGrpSpPr>
        <p:grpSpPr bwMode="auto">
          <a:xfrm>
            <a:off x="3787775" y="1627188"/>
            <a:ext cx="731838" cy="831850"/>
            <a:chOff x="569913" y="2271713"/>
            <a:chExt cx="731837" cy="831850"/>
          </a:xfrm>
        </p:grpSpPr>
        <p:sp>
          <p:nvSpPr>
            <p:cNvPr id="6" name="Question Mark"/>
            <p:cNvSpPr/>
            <p:nvPr/>
          </p:nvSpPr>
          <p:spPr>
            <a:xfrm>
              <a:off x="569913" y="2320925"/>
              <a:ext cx="731837" cy="731838"/>
            </a:xfrm>
            <a:prstGeom prst="ellipse">
              <a:avLst/>
            </a:prstGeom>
            <a:solidFill>
              <a:srgbClr val="2DB6BC"/>
            </a:solidFill>
            <a:ln w="28575">
              <a:solidFill>
                <a:srgbClr val="009184"/>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GB" dirty="0"/>
            </a:p>
          </p:txBody>
        </p:sp>
        <p:sp>
          <p:nvSpPr>
            <p:cNvPr id="17419" name="TextBox 12"/>
            <p:cNvSpPr txBox="1">
              <a:spLocks noChangeArrowheads="1"/>
            </p:cNvSpPr>
            <p:nvPr/>
          </p:nvSpPr>
          <p:spPr bwMode="auto">
            <a:xfrm>
              <a:off x="687388" y="2271713"/>
              <a:ext cx="308069" cy="83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a:solidFill>
                    <a:srgbClr val="1C1C1C"/>
                  </a:solidFill>
                  <a:latin typeface="Twinkl" pitchFamily="2" charset="0"/>
                  <a:ea typeface="Sassoon Infant Rg" panose="02000503030000020003" pitchFamily="50" charset="0"/>
                  <a:cs typeface="Sassoon Infant Rg" panose="02000503030000020003" pitchFamily="50" charset="0"/>
                </a:defRPr>
              </a:lvl1pPr>
              <a:lvl2pPr marL="742950" indent="-285750">
                <a:lnSpc>
                  <a:spcPct val="90000"/>
                </a:lnSpc>
                <a:spcBef>
                  <a:spcPts val="500"/>
                </a:spcBef>
                <a:buFont typeface="Arial" panose="020B0604020202020204" pitchFamily="34" charset="0"/>
                <a:buChar char="•"/>
                <a:defRPr sz="1600">
                  <a:solidFill>
                    <a:srgbClr val="1C1C1C"/>
                  </a:solidFill>
                  <a:latin typeface="Twinkl" pitchFamily="2" charset="0"/>
                  <a:ea typeface="Sassoon Infant Rg" panose="02000503030000020003" pitchFamily="50" charset="0"/>
                  <a:cs typeface="Sassoon Infant Rg" panose="02000503030000020003" pitchFamily="50" charset="0"/>
                </a:defRPr>
              </a:lvl2pPr>
              <a:lvl3pPr marL="1143000" indent="-228600">
                <a:lnSpc>
                  <a:spcPct val="90000"/>
                </a:lnSpc>
                <a:spcBef>
                  <a:spcPts val="500"/>
                </a:spcBef>
                <a:buFont typeface="Arial" panose="020B0604020202020204" pitchFamily="34" charset="0"/>
                <a:buChar char="•"/>
                <a:defRPr sz="1400">
                  <a:solidFill>
                    <a:srgbClr val="1C1C1C"/>
                  </a:solidFill>
                  <a:latin typeface="Twinkl" pitchFamily="2" charset="0"/>
                  <a:ea typeface="Sassoon Infant Rg" panose="02000503030000020003" pitchFamily="50" charset="0"/>
                  <a:cs typeface="Sassoon Infant Rg" panose="02000503030000020003" pitchFamily="50" charset="0"/>
                </a:defRPr>
              </a:lvl3pPr>
              <a:lvl4pPr marL="1600200" indent="-228600">
                <a:lnSpc>
                  <a:spcPct val="90000"/>
                </a:lnSpc>
                <a:spcBef>
                  <a:spcPts val="500"/>
                </a:spcBef>
                <a:buFont typeface="Arial" panose="020B0604020202020204" pitchFamily="34" charset="0"/>
                <a:buChar char="•"/>
                <a:defRPr sz="1400">
                  <a:solidFill>
                    <a:srgbClr val="1C1C1C"/>
                  </a:solidFill>
                  <a:latin typeface="Twinkl" pitchFamily="2" charset="0"/>
                  <a:ea typeface="Sassoon Infant Rg" panose="02000503030000020003" pitchFamily="50" charset="0"/>
                  <a:cs typeface="Sassoon Infant Rg" panose="02000503030000020003" pitchFamily="50" charset="0"/>
                </a:defRPr>
              </a:lvl4pPr>
              <a:lvl5pPr marL="2057400" indent="-228600">
                <a:lnSpc>
                  <a:spcPct val="90000"/>
                </a:lnSpc>
                <a:spcBef>
                  <a:spcPts val="500"/>
                </a:spcBef>
                <a:buFont typeface="Arial" panose="020B0604020202020204" pitchFamily="34" charset="0"/>
                <a:buChar char="•"/>
                <a:defRPr sz="1400">
                  <a:solidFill>
                    <a:srgbClr val="1C1C1C"/>
                  </a:solidFill>
                  <a:latin typeface="Twinkl" pitchFamily="2" charset="0"/>
                  <a:ea typeface="Sassoon Infant Rg" panose="02000503030000020003" pitchFamily="50" charset="0"/>
                  <a:cs typeface="Sassoon Infant Rg" panose="02000503030000020003" pitchFamily="50"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sz="1400">
                  <a:solidFill>
                    <a:srgbClr val="1C1C1C"/>
                  </a:solidFill>
                  <a:latin typeface="Twinkl" pitchFamily="2" charset="0"/>
                  <a:ea typeface="Sassoon Infant Rg" panose="02000503030000020003" pitchFamily="50" charset="0"/>
                  <a:cs typeface="Sassoon Infant Rg" panose="02000503030000020003" pitchFamily="50"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sz="1400">
                  <a:solidFill>
                    <a:srgbClr val="1C1C1C"/>
                  </a:solidFill>
                  <a:latin typeface="Twinkl" pitchFamily="2" charset="0"/>
                  <a:ea typeface="Sassoon Infant Rg" panose="02000503030000020003" pitchFamily="50" charset="0"/>
                  <a:cs typeface="Sassoon Infant Rg" panose="02000503030000020003" pitchFamily="50"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sz="1400">
                  <a:solidFill>
                    <a:srgbClr val="1C1C1C"/>
                  </a:solidFill>
                  <a:latin typeface="Twinkl" pitchFamily="2" charset="0"/>
                  <a:ea typeface="Sassoon Infant Rg" panose="02000503030000020003" pitchFamily="50" charset="0"/>
                  <a:cs typeface="Sassoon Infant Rg" panose="02000503030000020003" pitchFamily="50"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sz="1400">
                  <a:solidFill>
                    <a:srgbClr val="1C1C1C"/>
                  </a:solidFill>
                  <a:latin typeface="Twinkl" pitchFamily="2" charset="0"/>
                  <a:ea typeface="Sassoon Infant Rg" panose="02000503030000020003" pitchFamily="50" charset="0"/>
                  <a:cs typeface="Sassoon Infant Rg" panose="02000503030000020003" pitchFamily="50" charset="0"/>
                </a:defRPr>
              </a:lvl9pPr>
            </a:lstStyle>
            <a:p>
              <a:pPr eaLnBrk="1" hangingPunct="1">
                <a:lnSpc>
                  <a:spcPct val="100000"/>
                </a:lnSpc>
                <a:spcBef>
                  <a:spcPct val="0"/>
                </a:spcBef>
                <a:buFontTx/>
                <a:buNone/>
              </a:pPr>
              <a:endParaRPr lang="en-GB" altLang="en-US" sz="4800" b="1">
                <a:solidFill>
                  <a:schemeClr val="bg1"/>
                </a:solidFill>
              </a:endParaRPr>
            </a:p>
          </p:txBody>
        </p:sp>
      </p:grpSp>
      <p:pic>
        <p:nvPicPr>
          <p:cNvPr id="17414" name="Picture 15"/>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951288" y="1795463"/>
            <a:ext cx="393700" cy="50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415" name="Picture 9">
            <a:hlinkClick r:id="rId3"/>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877888" y="1758950"/>
            <a:ext cx="2806700" cy="4268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416" name="TextBox 10"/>
          <p:cNvSpPr txBox="1">
            <a:spLocks noChangeArrowheads="1"/>
          </p:cNvSpPr>
          <p:nvPr/>
        </p:nvSpPr>
        <p:spPr bwMode="auto">
          <a:xfrm>
            <a:off x="2784475" y="6237288"/>
            <a:ext cx="3565525" cy="98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nchorCtr="1"/>
          <a:lstStyle>
            <a:lvl1pPr>
              <a:lnSpc>
                <a:spcPct val="90000"/>
              </a:lnSpc>
              <a:spcBef>
                <a:spcPts val="1000"/>
              </a:spcBef>
              <a:buFont typeface="Arial" panose="020B0604020202020204" pitchFamily="34" charset="0"/>
              <a:buChar char="•"/>
              <a:defRPr>
                <a:solidFill>
                  <a:srgbClr val="1C1C1C"/>
                </a:solidFill>
                <a:latin typeface="Twinkl" pitchFamily="2" charset="0"/>
                <a:ea typeface="Sassoon Infant Rg" panose="02000503030000020003" pitchFamily="50" charset="0"/>
                <a:cs typeface="Sassoon Infant Rg" panose="02000503030000020003" pitchFamily="50" charset="0"/>
              </a:defRPr>
            </a:lvl1pPr>
            <a:lvl2pPr marL="742950" indent="-285750">
              <a:lnSpc>
                <a:spcPct val="90000"/>
              </a:lnSpc>
              <a:spcBef>
                <a:spcPts val="500"/>
              </a:spcBef>
              <a:buFont typeface="Arial" panose="020B0604020202020204" pitchFamily="34" charset="0"/>
              <a:buChar char="•"/>
              <a:defRPr sz="1600">
                <a:solidFill>
                  <a:srgbClr val="1C1C1C"/>
                </a:solidFill>
                <a:latin typeface="Twinkl" pitchFamily="2" charset="0"/>
                <a:ea typeface="Sassoon Infant Rg" panose="02000503030000020003" pitchFamily="50" charset="0"/>
                <a:cs typeface="Sassoon Infant Rg" panose="02000503030000020003" pitchFamily="50" charset="0"/>
              </a:defRPr>
            </a:lvl2pPr>
            <a:lvl3pPr marL="1143000" indent="-228600">
              <a:lnSpc>
                <a:spcPct val="90000"/>
              </a:lnSpc>
              <a:spcBef>
                <a:spcPts val="500"/>
              </a:spcBef>
              <a:buFont typeface="Arial" panose="020B0604020202020204" pitchFamily="34" charset="0"/>
              <a:buChar char="•"/>
              <a:defRPr sz="1400">
                <a:solidFill>
                  <a:srgbClr val="1C1C1C"/>
                </a:solidFill>
                <a:latin typeface="Twinkl" pitchFamily="2" charset="0"/>
                <a:ea typeface="Sassoon Infant Rg" panose="02000503030000020003" pitchFamily="50" charset="0"/>
                <a:cs typeface="Sassoon Infant Rg" panose="02000503030000020003" pitchFamily="50" charset="0"/>
              </a:defRPr>
            </a:lvl3pPr>
            <a:lvl4pPr marL="1600200" indent="-228600">
              <a:lnSpc>
                <a:spcPct val="90000"/>
              </a:lnSpc>
              <a:spcBef>
                <a:spcPts val="500"/>
              </a:spcBef>
              <a:buFont typeface="Arial" panose="020B0604020202020204" pitchFamily="34" charset="0"/>
              <a:buChar char="•"/>
              <a:defRPr sz="1400">
                <a:solidFill>
                  <a:srgbClr val="1C1C1C"/>
                </a:solidFill>
                <a:latin typeface="Twinkl" pitchFamily="2" charset="0"/>
                <a:ea typeface="Sassoon Infant Rg" panose="02000503030000020003" pitchFamily="50" charset="0"/>
                <a:cs typeface="Sassoon Infant Rg" panose="02000503030000020003" pitchFamily="50" charset="0"/>
              </a:defRPr>
            </a:lvl4pPr>
            <a:lvl5pPr marL="2057400" indent="-228600">
              <a:lnSpc>
                <a:spcPct val="90000"/>
              </a:lnSpc>
              <a:spcBef>
                <a:spcPts val="500"/>
              </a:spcBef>
              <a:buFont typeface="Arial" panose="020B0604020202020204" pitchFamily="34" charset="0"/>
              <a:buChar char="•"/>
              <a:defRPr sz="1400">
                <a:solidFill>
                  <a:srgbClr val="1C1C1C"/>
                </a:solidFill>
                <a:latin typeface="Twinkl" pitchFamily="2" charset="0"/>
                <a:ea typeface="Sassoon Infant Rg" panose="02000503030000020003" pitchFamily="50" charset="0"/>
                <a:cs typeface="Sassoon Infant Rg" panose="02000503030000020003" pitchFamily="50"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sz="1400">
                <a:solidFill>
                  <a:srgbClr val="1C1C1C"/>
                </a:solidFill>
                <a:latin typeface="Twinkl" pitchFamily="2" charset="0"/>
                <a:ea typeface="Sassoon Infant Rg" panose="02000503030000020003" pitchFamily="50" charset="0"/>
                <a:cs typeface="Sassoon Infant Rg" panose="02000503030000020003" pitchFamily="50"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sz="1400">
                <a:solidFill>
                  <a:srgbClr val="1C1C1C"/>
                </a:solidFill>
                <a:latin typeface="Twinkl" pitchFamily="2" charset="0"/>
                <a:ea typeface="Sassoon Infant Rg" panose="02000503030000020003" pitchFamily="50" charset="0"/>
                <a:cs typeface="Sassoon Infant Rg" panose="02000503030000020003" pitchFamily="50"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sz="1400">
                <a:solidFill>
                  <a:srgbClr val="1C1C1C"/>
                </a:solidFill>
                <a:latin typeface="Twinkl" pitchFamily="2" charset="0"/>
                <a:ea typeface="Sassoon Infant Rg" panose="02000503030000020003" pitchFamily="50" charset="0"/>
                <a:cs typeface="Sassoon Infant Rg" panose="02000503030000020003" pitchFamily="50"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sz="1400">
                <a:solidFill>
                  <a:srgbClr val="1C1C1C"/>
                </a:solidFill>
                <a:latin typeface="Twinkl" pitchFamily="2" charset="0"/>
                <a:ea typeface="Sassoon Infant Rg" panose="02000503030000020003" pitchFamily="50" charset="0"/>
                <a:cs typeface="Sassoon Infant Rg" panose="02000503030000020003" pitchFamily="50" charset="0"/>
              </a:defRPr>
            </a:lvl9pPr>
          </a:lstStyle>
          <a:p>
            <a:pPr algn="ctr" eaLnBrk="1" hangingPunct="1">
              <a:lnSpc>
                <a:spcPct val="100000"/>
              </a:lnSpc>
              <a:spcBef>
                <a:spcPct val="0"/>
              </a:spcBef>
              <a:buFontTx/>
              <a:buNone/>
            </a:pPr>
            <a:r>
              <a:rPr lang="en-GB" altLang="en-US" sz="500">
                <a:solidFill>
                  <a:schemeClr val="tx1"/>
                </a:solidFill>
                <a:latin typeface="Arial" panose="020B0604020202020204" pitchFamily="34" charset="0"/>
                <a:ea typeface="Tuffy" panose="020B0603060100000000" pitchFamily="34" charset="0"/>
                <a:cs typeface="Arial" panose="020B0604020202020204" pitchFamily="34" charset="0"/>
              </a:rPr>
              <a:t>Photo courtesy of NASA(@Wikimedia Commons.com) - granted under creative commons licence – attribution</a:t>
            </a:r>
          </a:p>
        </p:txBody>
      </p:sp>
      <p:pic>
        <p:nvPicPr>
          <p:cNvPr id="17417" name="Picture 14"/>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6783388" y="2593975"/>
            <a:ext cx="1687512" cy="3552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theme/theme1.xml><?xml version="1.0" encoding="utf-8"?>
<a:theme xmlns:a="http://schemas.openxmlformats.org/drawingml/2006/main" name="Office Theme">
  <a:themeElements>
    <a:clrScheme name="Twinkl Template">
      <a:dk1>
        <a:srgbClr val="1C1C1C"/>
      </a:dk1>
      <a:lt1>
        <a:sysClr val="window" lastClr="FFFFFF"/>
      </a:lt1>
      <a:dk2>
        <a:srgbClr val="4A4A4A"/>
      </a:dk2>
      <a:lt2>
        <a:srgbClr val="F4F2F2"/>
      </a:lt2>
      <a:accent1>
        <a:srgbClr val="E34192"/>
      </a:accent1>
      <a:accent2>
        <a:srgbClr val="EB8634"/>
      </a:accent2>
      <a:accent3>
        <a:srgbClr val="E6C734"/>
      </a:accent3>
      <a:accent4>
        <a:srgbClr val="79AD42"/>
      </a:accent4>
      <a:accent5>
        <a:srgbClr val="23A7F9"/>
      </a:accent5>
      <a:accent6>
        <a:srgbClr val="954EBE"/>
      </a:accent6>
      <a:hlink>
        <a:srgbClr val="23A7F9"/>
      </a:hlink>
      <a:folHlink>
        <a:srgbClr val="757070"/>
      </a:folHlink>
    </a:clrScheme>
    <a:fontScheme name="Custom 1">
      <a:majorFont>
        <a:latin typeface="Twinkl Sb"/>
        <a:ea typeface=""/>
        <a:cs typeface=""/>
      </a:majorFont>
      <a:minorFont>
        <a:latin typeface="Twinkl"/>
        <a:ea typeface=""/>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rgbClr val="18A0DB"/>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xmlns="" name="Presentation1" id="{C2D07FF1-3EB1-4D9E-84F9-D2450425A22C}" vid="{819F8316-0E89-457C-B2A7-A168B6D0BF62}"/>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PowerPoint Template</Template>
  <TotalTime>368</TotalTime>
  <Words>765</Words>
  <Application>Microsoft Office PowerPoint</Application>
  <PresentationFormat>On-screen Show (4:3)</PresentationFormat>
  <Paragraphs>72</Paragraphs>
  <Slides>10</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10</vt:i4>
      </vt:variant>
    </vt:vector>
  </HeadingPairs>
  <TitlesOfParts>
    <vt:vector size="17" baseType="lpstr">
      <vt:lpstr>Arial</vt:lpstr>
      <vt:lpstr>Twinkl</vt:lpstr>
      <vt:lpstr>Calibri</vt:lpstr>
      <vt:lpstr>Sassoon Infant Rg</vt:lpstr>
      <vt:lpstr>Tuffy</vt:lpstr>
      <vt:lpstr>Twinkl SemiBold</vt:lpstr>
      <vt:lpstr>Office Theme</vt:lpstr>
      <vt:lpstr>PowerPoint Presentation</vt:lpstr>
      <vt:lpstr>Astronauts </vt:lpstr>
      <vt:lpstr>Astronauts </vt:lpstr>
      <vt:lpstr>Where Do Astronauts Live in Space?</vt:lpstr>
      <vt:lpstr>What Do Astronauts Wear?</vt:lpstr>
      <vt:lpstr>How Do Astronauts Sleep in Space?</vt:lpstr>
      <vt:lpstr>What Do Astronauts Eat and Drink?</vt:lpstr>
      <vt:lpstr>What Do Astronauts Eat and Drink?</vt:lpstr>
      <vt:lpstr>How Do Astronauts Go to  the Toilet in Space?</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Sabine Drabble</dc:creator>
  <cp:lastModifiedBy>Orlagh Daly</cp:lastModifiedBy>
  <cp:revision>28</cp:revision>
  <dcterms:created xsi:type="dcterms:W3CDTF">2017-08-29T07:32:53Z</dcterms:created>
  <dcterms:modified xsi:type="dcterms:W3CDTF">2020-05-16T16:52:22Z</dcterms:modified>
</cp:coreProperties>
</file>