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19"/>
  </p:notesMasterIdLst>
  <p:handoutMasterIdLst>
    <p:handoutMasterId r:id="rId20"/>
  </p:handoutMasterIdLst>
  <p:sldIdLst>
    <p:sldId id="256" r:id="rId2"/>
    <p:sldId id="257" r:id="rId3"/>
    <p:sldId id="268" r:id="rId4"/>
    <p:sldId id="269" r:id="rId5"/>
    <p:sldId id="270" r:id="rId6"/>
    <p:sldId id="281" r:id="rId7"/>
    <p:sldId id="271" r:id="rId8"/>
    <p:sldId id="272" r:id="rId9"/>
    <p:sldId id="273" r:id="rId10"/>
    <p:sldId id="274" r:id="rId11"/>
    <p:sldId id="275" r:id="rId12"/>
    <p:sldId id="276" r:id="rId13"/>
    <p:sldId id="277" r:id="rId14"/>
    <p:sldId id="278" r:id="rId15"/>
    <p:sldId id="279" r:id="rId16"/>
    <p:sldId id="280" r:id="rId17"/>
    <p:sldId id="267" r:id="rId18"/>
  </p:sldIdLst>
  <p:sldSz cx="9144000" cy="6858000" type="screen4x3"/>
  <p:notesSz cx="6858000" cy="9144000"/>
  <p:embeddedFontLst>
    <p:embeddedFont>
      <p:font typeface="Sassoon Infant Rg" panose="02000503030000020003" pitchFamily="50" charset="0"/>
      <p:regular r:id="rId21"/>
      <p:bold r:id="rId22"/>
    </p:embeddedFont>
    <p:embeddedFont>
      <p:font typeface="BPreplay" panose="02000503000000020004" pitchFamily="50" charset="0"/>
      <p:regular r:id="rId23"/>
      <p:bold r:id="rId24"/>
      <p:italic r:id="rId25"/>
      <p:boldItalic r:id="rId26"/>
    </p:embeddedFont>
    <p:embeddedFont>
      <p:font typeface="Twinkl" panose="020B0604020202020204" pitchFamily="2" charset="0"/>
      <p:regular r:id="rId27"/>
      <p:bold r:id="rId28"/>
    </p:embeddedFont>
    <p:embeddedFont>
      <p:font typeface="Sassoon Infant Md" panose="02000603050000020003" pitchFamily="50" charset="0"/>
      <p:regular r:id="rId29"/>
    </p:embeddedFont>
    <p:embeddedFont>
      <p:font typeface="Calibri" panose="020F0502020204030204" pitchFamily="34" charset="0"/>
      <p:regular r:id="rId30"/>
      <p:bold r:id="rId31"/>
      <p:italic r:id="rId32"/>
      <p:boldItalic r:id="rId33"/>
    </p:embeddedFont>
  </p:embeddedFontLst>
  <p:defaultTextStyle>
    <a:defPPr>
      <a:defRPr lang="en-US"/>
    </a:defPPr>
    <a:lvl1pPr algn="l" rtl="0" eaLnBrk="0" fontAlgn="base" hangingPunct="0">
      <a:spcBef>
        <a:spcPct val="0"/>
      </a:spcBef>
      <a:spcAft>
        <a:spcPct val="0"/>
      </a:spcAft>
      <a:defRPr kern="1200">
        <a:solidFill>
          <a:schemeClr val="tx1"/>
        </a:solidFill>
        <a:latin typeface="Sassoon Infant Rg" pitchFamily="50" charset="0"/>
        <a:ea typeface="+mn-ea"/>
        <a:cs typeface="+mn-cs"/>
      </a:defRPr>
    </a:lvl1pPr>
    <a:lvl2pPr marL="457200" algn="l" rtl="0" eaLnBrk="0" fontAlgn="base" hangingPunct="0">
      <a:spcBef>
        <a:spcPct val="0"/>
      </a:spcBef>
      <a:spcAft>
        <a:spcPct val="0"/>
      </a:spcAft>
      <a:defRPr kern="1200">
        <a:solidFill>
          <a:schemeClr val="tx1"/>
        </a:solidFill>
        <a:latin typeface="Sassoon Infant Rg" pitchFamily="50" charset="0"/>
        <a:ea typeface="+mn-ea"/>
        <a:cs typeface="+mn-cs"/>
      </a:defRPr>
    </a:lvl2pPr>
    <a:lvl3pPr marL="914400" algn="l" rtl="0" eaLnBrk="0" fontAlgn="base" hangingPunct="0">
      <a:spcBef>
        <a:spcPct val="0"/>
      </a:spcBef>
      <a:spcAft>
        <a:spcPct val="0"/>
      </a:spcAft>
      <a:defRPr kern="1200">
        <a:solidFill>
          <a:schemeClr val="tx1"/>
        </a:solidFill>
        <a:latin typeface="Sassoon Infant Rg" pitchFamily="50" charset="0"/>
        <a:ea typeface="+mn-ea"/>
        <a:cs typeface="+mn-cs"/>
      </a:defRPr>
    </a:lvl3pPr>
    <a:lvl4pPr marL="1371600" algn="l" rtl="0" eaLnBrk="0" fontAlgn="base" hangingPunct="0">
      <a:spcBef>
        <a:spcPct val="0"/>
      </a:spcBef>
      <a:spcAft>
        <a:spcPct val="0"/>
      </a:spcAft>
      <a:defRPr kern="1200">
        <a:solidFill>
          <a:schemeClr val="tx1"/>
        </a:solidFill>
        <a:latin typeface="Sassoon Infant Rg" pitchFamily="50" charset="0"/>
        <a:ea typeface="+mn-ea"/>
        <a:cs typeface="+mn-cs"/>
      </a:defRPr>
    </a:lvl4pPr>
    <a:lvl5pPr marL="1828800" algn="l" rtl="0" eaLnBrk="0" fontAlgn="base" hangingPunct="0">
      <a:spcBef>
        <a:spcPct val="0"/>
      </a:spcBef>
      <a:spcAft>
        <a:spcPct val="0"/>
      </a:spcAft>
      <a:defRPr kern="1200">
        <a:solidFill>
          <a:schemeClr val="tx1"/>
        </a:solidFill>
        <a:latin typeface="Sassoon Infant Rg" pitchFamily="50" charset="0"/>
        <a:ea typeface="+mn-ea"/>
        <a:cs typeface="+mn-cs"/>
      </a:defRPr>
    </a:lvl5pPr>
    <a:lvl6pPr marL="2286000" algn="l" defTabSz="914400" rtl="0" eaLnBrk="1" latinLnBrk="0" hangingPunct="1">
      <a:defRPr kern="1200">
        <a:solidFill>
          <a:schemeClr val="tx1"/>
        </a:solidFill>
        <a:latin typeface="Sassoon Infant Rg" pitchFamily="50" charset="0"/>
        <a:ea typeface="+mn-ea"/>
        <a:cs typeface="+mn-cs"/>
      </a:defRPr>
    </a:lvl6pPr>
    <a:lvl7pPr marL="2743200" algn="l" defTabSz="914400" rtl="0" eaLnBrk="1" latinLnBrk="0" hangingPunct="1">
      <a:defRPr kern="1200">
        <a:solidFill>
          <a:schemeClr val="tx1"/>
        </a:solidFill>
        <a:latin typeface="Sassoon Infant Rg" pitchFamily="50" charset="0"/>
        <a:ea typeface="+mn-ea"/>
        <a:cs typeface="+mn-cs"/>
      </a:defRPr>
    </a:lvl7pPr>
    <a:lvl8pPr marL="3200400" algn="l" defTabSz="914400" rtl="0" eaLnBrk="1" latinLnBrk="0" hangingPunct="1">
      <a:defRPr kern="1200">
        <a:solidFill>
          <a:schemeClr val="tx1"/>
        </a:solidFill>
        <a:latin typeface="Sassoon Infant Rg" pitchFamily="50" charset="0"/>
        <a:ea typeface="+mn-ea"/>
        <a:cs typeface="+mn-cs"/>
      </a:defRPr>
    </a:lvl8pPr>
    <a:lvl9pPr marL="3657600" algn="l" defTabSz="914400" rtl="0" eaLnBrk="1" latinLnBrk="0" hangingPunct="1">
      <a:defRPr kern="1200">
        <a:solidFill>
          <a:schemeClr val="tx1"/>
        </a:solidFill>
        <a:latin typeface="Sassoon Infant Rg" pitchFamily="50"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pos="317">
          <p15:clr>
            <a:srgbClr val="A4A3A4"/>
          </p15:clr>
        </p15:guide>
        <p15:guide id="4" orient="horz" pos="3997">
          <p15:clr>
            <a:srgbClr val="A4A3A4"/>
          </p15:clr>
        </p15:guide>
        <p15:guide id="5" pos="5465">
          <p15:clr>
            <a:srgbClr val="A4A3A4"/>
          </p15:clr>
        </p15:guide>
        <p15:guide id="6" orient="horz" pos="323">
          <p15:clr>
            <a:srgbClr val="A4A3A4"/>
          </p15:clr>
        </p15:guide>
        <p15:guide id="7" pos="476">
          <p15:clr>
            <a:srgbClr val="A4A3A4"/>
          </p15:clr>
        </p15:guide>
        <p15:guide id="8" orient="horz" pos="459">
          <p15:clr>
            <a:srgbClr val="A4A3A4"/>
          </p15:clr>
        </p15:guide>
        <p15:guide id="9" orient="horz" pos="3838">
          <p15:clr>
            <a:srgbClr val="A4A3A4"/>
          </p15:clr>
        </p15:guide>
        <p15:guide id="10" pos="528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382"/>
    <a:srgbClr val="F44E4E"/>
    <a:srgbClr val="CE4D4D"/>
    <a:srgbClr val="FEFBDA"/>
    <a:srgbClr val="FFFFE1"/>
    <a:srgbClr val="FDFDFD"/>
    <a:srgbClr val="AD8CC0"/>
    <a:srgbClr val="99016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3" d="100"/>
          <a:sy n="73" d="100"/>
        </p:scale>
        <p:origin x="408" y="72"/>
      </p:cViewPr>
      <p:guideLst>
        <p:guide orient="horz" pos="2160"/>
        <p:guide pos="2880"/>
        <p:guide pos="317"/>
        <p:guide orient="horz" pos="3997"/>
        <p:guide pos="5465"/>
        <p:guide orient="horz" pos="323"/>
        <p:guide pos="476"/>
        <p:guide orient="horz" pos="459"/>
        <p:guide orient="horz" pos="3838"/>
        <p:guide pos="5284"/>
      </p:guideLst>
    </p:cSldViewPr>
  </p:slideViewPr>
  <p:notesTextViewPr>
    <p:cViewPr>
      <p:scale>
        <a:sx n="1" d="1"/>
        <a:sy n="1" d="1"/>
      </p:scale>
      <p:origin x="0" y="0"/>
    </p:cViewPr>
  </p:notesTextViewPr>
  <p:notesViewPr>
    <p:cSldViewPr snapToGrid="0">
      <p:cViewPr varScale="1">
        <p:scale>
          <a:sx n="86" d="100"/>
          <a:sy n="86" d="100"/>
        </p:scale>
        <p:origin x="2928"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font" Target="fonts/font13.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A3B7D48-78D4-4B4A-8361-FFFB300DDFA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GB"/>
          </a:p>
        </p:txBody>
      </p:sp>
      <p:sp>
        <p:nvSpPr>
          <p:cNvPr id="3" name="Date Placeholder 2">
            <a:extLst>
              <a:ext uri="{FF2B5EF4-FFF2-40B4-BE49-F238E27FC236}">
                <a16:creationId xmlns:a16="http://schemas.microsoft.com/office/drawing/2014/main" id="{25D064E5-8457-46AB-AE50-0F517209856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8C237E8D-9413-4AB8-B26D-3012C6216BDF}" type="datetimeFigureOut">
              <a:rPr lang="en-GB"/>
              <a:pPr>
                <a:defRPr/>
              </a:pPr>
              <a:t>11/12/2017</a:t>
            </a:fld>
            <a:endParaRPr lang="en-GB"/>
          </a:p>
        </p:txBody>
      </p:sp>
      <p:sp>
        <p:nvSpPr>
          <p:cNvPr id="4" name="Footer Placeholder 3">
            <a:extLst>
              <a:ext uri="{FF2B5EF4-FFF2-40B4-BE49-F238E27FC236}">
                <a16:creationId xmlns:a16="http://schemas.microsoft.com/office/drawing/2014/main" id="{8A20E2F4-0E05-4E58-9DAC-E7C56D2A22E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GB"/>
          </a:p>
        </p:txBody>
      </p:sp>
      <p:sp>
        <p:nvSpPr>
          <p:cNvPr id="5" name="Slide Number Placeholder 4">
            <a:extLst>
              <a:ext uri="{FF2B5EF4-FFF2-40B4-BE49-F238E27FC236}">
                <a16:creationId xmlns:a16="http://schemas.microsoft.com/office/drawing/2014/main" id="{96EAD028-57A2-4F7E-8B7D-C06A80A3F41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6CE49F74-4FF4-40D3-A8C9-D08DC7176F36}" type="slidenum">
              <a:rPr lang="en-GB"/>
              <a:pPr>
                <a:defRPr/>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A7E81D7-7E30-43B9-B521-C67164B91F4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GB"/>
          </a:p>
        </p:txBody>
      </p:sp>
      <p:sp>
        <p:nvSpPr>
          <p:cNvPr id="3" name="Date Placeholder 2">
            <a:extLst>
              <a:ext uri="{FF2B5EF4-FFF2-40B4-BE49-F238E27FC236}">
                <a16:creationId xmlns:a16="http://schemas.microsoft.com/office/drawing/2014/main" id="{96B4ECCB-BC96-41AA-A2C6-FE5029FFBCC8}"/>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3D94E809-96D2-49BD-9500-A77C576E316F}" type="datetimeFigureOut">
              <a:rPr lang="en-GB"/>
              <a:pPr>
                <a:defRPr/>
              </a:pPr>
              <a:t>11/12/2017</a:t>
            </a:fld>
            <a:endParaRPr lang="en-GB"/>
          </a:p>
        </p:txBody>
      </p:sp>
      <p:sp>
        <p:nvSpPr>
          <p:cNvPr id="4" name="Slide Image Placeholder 3">
            <a:extLst>
              <a:ext uri="{FF2B5EF4-FFF2-40B4-BE49-F238E27FC236}">
                <a16:creationId xmlns:a16="http://schemas.microsoft.com/office/drawing/2014/main" id="{F08059B9-A002-46FB-AF36-4DAC2326C545}"/>
              </a:ext>
            </a:extLst>
          </p:cNvPr>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a:extLst>
              <a:ext uri="{FF2B5EF4-FFF2-40B4-BE49-F238E27FC236}">
                <a16:creationId xmlns:a16="http://schemas.microsoft.com/office/drawing/2014/main" id="{F3D0E8C3-97AA-4C27-A233-7C31F40B65AB}"/>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a:extLst>
              <a:ext uri="{FF2B5EF4-FFF2-40B4-BE49-F238E27FC236}">
                <a16:creationId xmlns:a16="http://schemas.microsoft.com/office/drawing/2014/main" id="{F671C1A1-CEA1-4CF0-8757-3380D973695B}"/>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GB"/>
          </a:p>
        </p:txBody>
      </p:sp>
      <p:sp>
        <p:nvSpPr>
          <p:cNvPr id="7" name="Slide Number Placeholder 6">
            <a:extLst>
              <a:ext uri="{FF2B5EF4-FFF2-40B4-BE49-F238E27FC236}">
                <a16:creationId xmlns:a16="http://schemas.microsoft.com/office/drawing/2014/main" id="{7B282787-FF15-4F41-9BDB-84E060EB220C}"/>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FFCC8E8-9B8D-4164-9459-697398394E9B}"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Sassoon Infant Rg" pitchFamily="50" charset="0"/>
              </a:defRPr>
            </a:lvl1pPr>
            <a:lvl2pPr marL="742950" indent="-285750">
              <a:defRPr>
                <a:solidFill>
                  <a:schemeClr val="tx1"/>
                </a:solidFill>
                <a:latin typeface="Sassoon Infant Rg" pitchFamily="50" charset="0"/>
              </a:defRPr>
            </a:lvl2pPr>
            <a:lvl3pPr marL="1143000" indent="-228600">
              <a:defRPr>
                <a:solidFill>
                  <a:schemeClr val="tx1"/>
                </a:solidFill>
                <a:latin typeface="Sassoon Infant Rg" pitchFamily="50" charset="0"/>
              </a:defRPr>
            </a:lvl3pPr>
            <a:lvl4pPr marL="1600200" indent="-228600">
              <a:defRPr>
                <a:solidFill>
                  <a:schemeClr val="tx1"/>
                </a:solidFill>
                <a:latin typeface="Sassoon Infant Rg" pitchFamily="50" charset="0"/>
              </a:defRPr>
            </a:lvl4pPr>
            <a:lvl5pPr marL="2057400" indent="-228600">
              <a:defRPr>
                <a:solidFill>
                  <a:schemeClr val="tx1"/>
                </a:solidFill>
                <a:latin typeface="Sassoon Infant Rg" pitchFamily="50" charset="0"/>
              </a:defRPr>
            </a:lvl5pPr>
            <a:lvl6pPr marL="2514600" indent="-228600" eaLnBrk="0" fontAlgn="base" hangingPunct="0">
              <a:spcBef>
                <a:spcPct val="0"/>
              </a:spcBef>
              <a:spcAft>
                <a:spcPct val="0"/>
              </a:spcAft>
              <a:defRPr>
                <a:solidFill>
                  <a:schemeClr val="tx1"/>
                </a:solidFill>
                <a:latin typeface="Sassoon Infant Rg" pitchFamily="50" charset="0"/>
              </a:defRPr>
            </a:lvl6pPr>
            <a:lvl7pPr marL="2971800" indent="-228600" eaLnBrk="0" fontAlgn="base" hangingPunct="0">
              <a:spcBef>
                <a:spcPct val="0"/>
              </a:spcBef>
              <a:spcAft>
                <a:spcPct val="0"/>
              </a:spcAft>
              <a:defRPr>
                <a:solidFill>
                  <a:schemeClr val="tx1"/>
                </a:solidFill>
                <a:latin typeface="Sassoon Infant Rg" pitchFamily="50" charset="0"/>
              </a:defRPr>
            </a:lvl7pPr>
            <a:lvl8pPr marL="3429000" indent="-228600" eaLnBrk="0" fontAlgn="base" hangingPunct="0">
              <a:spcBef>
                <a:spcPct val="0"/>
              </a:spcBef>
              <a:spcAft>
                <a:spcPct val="0"/>
              </a:spcAft>
              <a:defRPr>
                <a:solidFill>
                  <a:schemeClr val="tx1"/>
                </a:solidFill>
                <a:latin typeface="Sassoon Infant Rg" pitchFamily="50" charset="0"/>
              </a:defRPr>
            </a:lvl8pPr>
            <a:lvl9pPr marL="3886200" indent="-228600" eaLnBrk="0" fontAlgn="base" hangingPunct="0">
              <a:spcBef>
                <a:spcPct val="0"/>
              </a:spcBef>
              <a:spcAft>
                <a:spcPct val="0"/>
              </a:spcAft>
              <a:defRPr>
                <a:solidFill>
                  <a:schemeClr val="tx1"/>
                </a:solidFill>
                <a:latin typeface="Sassoon Infant Rg" pitchFamily="50" charset="0"/>
              </a:defRPr>
            </a:lvl9pPr>
          </a:lstStyle>
          <a:p>
            <a:pPr fontAlgn="base">
              <a:spcBef>
                <a:spcPct val="0"/>
              </a:spcBef>
              <a:spcAft>
                <a:spcPct val="0"/>
              </a:spcAft>
            </a:pPr>
            <a:fld id="{8545E3B3-D5FB-45EE-9B3D-48B235833336}" type="slidenum">
              <a:rPr lang="en-GB" altLang="en-US" smtClean="0">
                <a:latin typeface="Calibri" panose="020F0502020204030204" pitchFamily="34" charset="0"/>
              </a:rPr>
              <a:pPr fontAlgn="base">
                <a:spcBef>
                  <a:spcPct val="0"/>
                </a:spcBef>
                <a:spcAft>
                  <a:spcPct val="0"/>
                </a:spcAft>
              </a:pPr>
              <a:t>1</a:t>
            </a:fld>
            <a:endParaRPr lang="en-GB" altLang="en-US" smtClean="0">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266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Sassoon Infant Rg" pitchFamily="50" charset="0"/>
              </a:defRPr>
            </a:lvl1pPr>
            <a:lvl2pPr marL="742950" indent="-285750">
              <a:defRPr>
                <a:solidFill>
                  <a:schemeClr val="tx1"/>
                </a:solidFill>
                <a:latin typeface="Sassoon Infant Rg" pitchFamily="50" charset="0"/>
              </a:defRPr>
            </a:lvl2pPr>
            <a:lvl3pPr marL="1143000" indent="-228600">
              <a:defRPr>
                <a:solidFill>
                  <a:schemeClr val="tx1"/>
                </a:solidFill>
                <a:latin typeface="Sassoon Infant Rg" pitchFamily="50" charset="0"/>
              </a:defRPr>
            </a:lvl3pPr>
            <a:lvl4pPr marL="1600200" indent="-228600">
              <a:defRPr>
                <a:solidFill>
                  <a:schemeClr val="tx1"/>
                </a:solidFill>
                <a:latin typeface="Sassoon Infant Rg" pitchFamily="50" charset="0"/>
              </a:defRPr>
            </a:lvl4pPr>
            <a:lvl5pPr marL="2057400" indent="-228600">
              <a:defRPr>
                <a:solidFill>
                  <a:schemeClr val="tx1"/>
                </a:solidFill>
                <a:latin typeface="Sassoon Infant Rg" pitchFamily="50" charset="0"/>
              </a:defRPr>
            </a:lvl5pPr>
            <a:lvl6pPr marL="2514600" indent="-228600" eaLnBrk="0" fontAlgn="base" hangingPunct="0">
              <a:spcBef>
                <a:spcPct val="0"/>
              </a:spcBef>
              <a:spcAft>
                <a:spcPct val="0"/>
              </a:spcAft>
              <a:defRPr>
                <a:solidFill>
                  <a:schemeClr val="tx1"/>
                </a:solidFill>
                <a:latin typeface="Sassoon Infant Rg" pitchFamily="50" charset="0"/>
              </a:defRPr>
            </a:lvl6pPr>
            <a:lvl7pPr marL="2971800" indent="-228600" eaLnBrk="0" fontAlgn="base" hangingPunct="0">
              <a:spcBef>
                <a:spcPct val="0"/>
              </a:spcBef>
              <a:spcAft>
                <a:spcPct val="0"/>
              </a:spcAft>
              <a:defRPr>
                <a:solidFill>
                  <a:schemeClr val="tx1"/>
                </a:solidFill>
                <a:latin typeface="Sassoon Infant Rg" pitchFamily="50" charset="0"/>
              </a:defRPr>
            </a:lvl7pPr>
            <a:lvl8pPr marL="3429000" indent="-228600" eaLnBrk="0" fontAlgn="base" hangingPunct="0">
              <a:spcBef>
                <a:spcPct val="0"/>
              </a:spcBef>
              <a:spcAft>
                <a:spcPct val="0"/>
              </a:spcAft>
              <a:defRPr>
                <a:solidFill>
                  <a:schemeClr val="tx1"/>
                </a:solidFill>
                <a:latin typeface="Sassoon Infant Rg" pitchFamily="50" charset="0"/>
              </a:defRPr>
            </a:lvl8pPr>
            <a:lvl9pPr marL="3886200" indent="-228600" eaLnBrk="0" fontAlgn="base" hangingPunct="0">
              <a:spcBef>
                <a:spcPct val="0"/>
              </a:spcBef>
              <a:spcAft>
                <a:spcPct val="0"/>
              </a:spcAft>
              <a:defRPr>
                <a:solidFill>
                  <a:schemeClr val="tx1"/>
                </a:solidFill>
                <a:latin typeface="Sassoon Infant Rg" pitchFamily="50" charset="0"/>
              </a:defRPr>
            </a:lvl9pPr>
          </a:lstStyle>
          <a:p>
            <a:pPr fontAlgn="base">
              <a:spcBef>
                <a:spcPct val="0"/>
              </a:spcBef>
              <a:spcAft>
                <a:spcPct val="0"/>
              </a:spcAft>
            </a:pPr>
            <a:fld id="{2730D6B5-1E5F-4A8B-A6A0-0CECD947003C}" type="slidenum">
              <a:rPr lang="en-GB" altLang="en-US" smtClean="0">
                <a:latin typeface="Calibri" panose="020F0502020204030204" pitchFamily="34" charset="0"/>
              </a:rPr>
              <a:pPr fontAlgn="base">
                <a:spcBef>
                  <a:spcPct val="0"/>
                </a:spcBef>
                <a:spcAft>
                  <a:spcPct val="0"/>
                </a:spcAft>
              </a:pPr>
              <a:t>10</a:t>
            </a:fld>
            <a:endParaRPr lang="en-GB" altLang="en-US" smtClean="0">
              <a:latin typeface="Calibri" panose="020F050202020403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Sassoon Infant Rg" pitchFamily="50" charset="0"/>
              </a:defRPr>
            </a:lvl1pPr>
            <a:lvl2pPr marL="742950" indent="-285750">
              <a:defRPr>
                <a:solidFill>
                  <a:schemeClr val="tx1"/>
                </a:solidFill>
                <a:latin typeface="Sassoon Infant Rg" pitchFamily="50" charset="0"/>
              </a:defRPr>
            </a:lvl2pPr>
            <a:lvl3pPr marL="1143000" indent="-228600">
              <a:defRPr>
                <a:solidFill>
                  <a:schemeClr val="tx1"/>
                </a:solidFill>
                <a:latin typeface="Sassoon Infant Rg" pitchFamily="50" charset="0"/>
              </a:defRPr>
            </a:lvl3pPr>
            <a:lvl4pPr marL="1600200" indent="-228600">
              <a:defRPr>
                <a:solidFill>
                  <a:schemeClr val="tx1"/>
                </a:solidFill>
                <a:latin typeface="Sassoon Infant Rg" pitchFamily="50" charset="0"/>
              </a:defRPr>
            </a:lvl4pPr>
            <a:lvl5pPr marL="2057400" indent="-228600">
              <a:defRPr>
                <a:solidFill>
                  <a:schemeClr val="tx1"/>
                </a:solidFill>
                <a:latin typeface="Sassoon Infant Rg" pitchFamily="50" charset="0"/>
              </a:defRPr>
            </a:lvl5pPr>
            <a:lvl6pPr marL="2514600" indent="-228600" eaLnBrk="0" fontAlgn="base" hangingPunct="0">
              <a:spcBef>
                <a:spcPct val="0"/>
              </a:spcBef>
              <a:spcAft>
                <a:spcPct val="0"/>
              </a:spcAft>
              <a:defRPr>
                <a:solidFill>
                  <a:schemeClr val="tx1"/>
                </a:solidFill>
                <a:latin typeface="Sassoon Infant Rg" pitchFamily="50" charset="0"/>
              </a:defRPr>
            </a:lvl6pPr>
            <a:lvl7pPr marL="2971800" indent="-228600" eaLnBrk="0" fontAlgn="base" hangingPunct="0">
              <a:spcBef>
                <a:spcPct val="0"/>
              </a:spcBef>
              <a:spcAft>
                <a:spcPct val="0"/>
              </a:spcAft>
              <a:defRPr>
                <a:solidFill>
                  <a:schemeClr val="tx1"/>
                </a:solidFill>
                <a:latin typeface="Sassoon Infant Rg" pitchFamily="50" charset="0"/>
              </a:defRPr>
            </a:lvl7pPr>
            <a:lvl8pPr marL="3429000" indent="-228600" eaLnBrk="0" fontAlgn="base" hangingPunct="0">
              <a:spcBef>
                <a:spcPct val="0"/>
              </a:spcBef>
              <a:spcAft>
                <a:spcPct val="0"/>
              </a:spcAft>
              <a:defRPr>
                <a:solidFill>
                  <a:schemeClr val="tx1"/>
                </a:solidFill>
                <a:latin typeface="Sassoon Infant Rg" pitchFamily="50" charset="0"/>
              </a:defRPr>
            </a:lvl8pPr>
            <a:lvl9pPr marL="3886200" indent="-228600" eaLnBrk="0" fontAlgn="base" hangingPunct="0">
              <a:spcBef>
                <a:spcPct val="0"/>
              </a:spcBef>
              <a:spcAft>
                <a:spcPct val="0"/>
              </a:spcAft>
              <a:defRPr>
                <a:solidFill>
                  <a:schemeClr val="tx1"/>
                </a:solidFill>
                <a:latin typeface="Sassoon Infant Rg" pitchFamily="50" charset="0"/>
              </a:defRPr>
            </a:lvl9pPr>
          </a:lstStyle>
          <a:p>
            <a:pPr fontAlgn="base">
              <a:spcBef>
                <a:spcPct val="0"/>
              </a:spcBef>
              <a:spcAft>
                <a:spcPct val="0"/>
              </a:spcAft>
            </a:pPr>
            <a:fld id="{88439CA8-ECC1-48D9-9D92-AA6FE7D6DD29}" type="slidenum">
              <a:rPr lang="en-GB" altLang="en-US" smtClean="0">
                <a:latin typeface="Calibri" panose="020F0502020204030204" pitchFamily="34" charset="0"/>
              </a:rPr>
              <a:pPr fontAlgn="base">
                <a:spcBef>
                  <a:spcPct val="0"/>
                </a:spcBef>
                <a:spcAft>
                  <a:spcPct val="0"/>
                </a:spcAft>
              </a:pPr>
              <a:t>11</a:t>
            </a:fld>
            <a:endParaRPr lang="en-GB" altLang="en-US" smtClean="0">
              <a:latin typeface="Calibri" panose="020F050202020403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Sassoon Infant Rg" pitchFamily="50" charset="0"/>
              </a:defRPr>
            </a:lvl1pPr>
            <a:lvl2pPr marL="742950" indent="-285750">
              <a:defRPr>
                <a:solidFill>
                  <a:schemeClr val="tx1"/>
                </a:solidFill>
                <a:latin typeface="Sassoon Infant Rg" pitchFamily="50" charset="0"/>
              </a:defRPr>
            </a:lvl2pPr>
            <a:lvl3pPr marL="1143000" indent="-228600">
              <a:defRPr>
                <a:solidFill>
                  <a:schemeClr val="tx1"/>
                </a:solidFill>
                <a:latin typeface="Sassoon Infant Rg" pitchFamily="50" charset="0"/>
              </a:defRPr>
            </a:lvl3pPr>
            <a:lvl4pPr marL="1600200" indent="-228600">
              <a:defRPr>
                <a:solidFill>
                  <a:schemeClr val="tx1"/>
                </a:solidFill>
                <a:latin typeface="Sassoon Infant Rg" pitchFamily="50" charset="0"/>
              </a:defRPr>
            </a:lvl4pPr>
            <a:lvl5pPr marL="2057400" indent="-228600">
              <a:defRPr>
                <a:solidFill>
                  <a:schemeClr val="tx1"/>
                </a:solidFill>
                <a:latin typeface="Sassoon Infant Rg" pitchFamily="50" charset="0"/>
              </a:defRPr>
            </a:lvl5pPr>
            <a:lvl6pPr marL="2514600" indent="-228600" eaLnBrk="0" fontAlgn="base" hangingPunct="0">
              <a:spcBef>
                <a:spcPct val="0"/>
              </a:spcBef>
              <a:spcAft>
                <a:spcPct val="0"/>
              </a:spcAft>
              <a:defRPr>
                <a:solidFill>
                  <a:schemeClr val="tx1"/>
                </a:solidFill>
                <a:latin typeface="Sassoon Infant Rg" pitchFamily="50" charset="0"/>
              </a:defRPr>
            </a:lvl6pPr>
            <a:lvl7pPr marL="2971800" indent="-228600" eaLnBrk="0" fontAlgn="base" hangingPunct="0">
              <a:spcBef>
                <a:spcPct val="0"/>
              </a:spcBef>
              <a:spcAft>
                <a:spcPct val="0"/>
              </a:spcAft>
              <a:defRPr>
                <a:solidFill>
                  <a:schemeClr val="tx1"/>
                </a:solidFill>
                <a:latin typeface="Sassoon Infant Rg" pitchFamily="50" charset="0"/>
              </a:defRPr>
            </a:lvl7pPr>
            <a:lvl8pPr marL="3429000" indent="-228600" eaLnBrk="0" fontAlgn="base" hangingPunct="0">
              <a:spcBef>
                <a:spcPct val="0"/>
              </a:spcBef>
              <a:spcAft>
                <a:spcPct val="0"/>
              </a:spcAft>
              <a:defRPr>
                <a:solidFill>
                  <a:schemeClr val="tx1"/>
                </a:solidFill>
                <a:latin typeface="Sassoon Infant Rg" pitchFamily="50" charset="0"/>
              </a:defRPr>
            </a:lvl8pPr>
            <a:lvl9pPr marL="3886200" indent="-228600" eaLnBrk="0" fontAlgn="base" hangingPunct="0">
              <a:spcBef>
                <a:spcPct val="0"/>
              </a:spcBef>
              <a:spcAft>
                <a:spcPct val="0"/>
              </a:spcAft>
              <a:defRPr>
                <a:solidFill>
                  <a:schemeClr val="tx1"/>
                </a:solidFill>
                <a:latin typeface="Sassoon Infant Rg" pitchFamily="50" charset="0"/>
              </a:defRPr>
            </a:lvl9pPr>
          </a:lstStyle>
          <a:p>
            <a:pPr fontAlgn="base">
              <a:spcBef>
                <a:spcPct val="0"/>
              </a:spcBef>
              <a:spcAft>
                <a:spcPct val="0"/>
              </a:spcAft>
            </a:pPr>
            <a:fld id="{AA2FA0F6-FF87-4042-B334-69CAC6EC1973}" type="slidenum">
              <a:rPr lang="en-GB" altLang="en-US" smtClean="0">
                <a:latin typeface="Calibri" panose="020F0502020204030204" pitchFamily="34" charset="0"/>
              </a:rPr>
              <a:pPr fontAlgn="base">
                <a:spcBef>
                  <a:spcPct val="0"/>
                </a:spcBef>
                <a:spcAft>
                  <a:spcPct val="0"/>
                </a:spcAft>
              </a:pPr>
              <a:t>12</a:t>
            </a:fld>
            <a:endParaRPr lang="en-GB" altLang="en-US" smtClean="0">
              <a:latin typeface="Calibri" panose="020F050202020403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327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Sassoon Infant Rg" pitchFamily="50" charset="0"/>
              </a:defRPr>
            </a:lvl1pPr>
            <a:lvl2pPr marL="742950" indent="-285750">
              <a:defRPr>
                <a:solidFill>
                  <a:schemeClr val="tx1"/>
                </a:solidFill>
                <a:latin typeface="Sassoon Infant Rg" pitchFamily="50" charset="0"/>
              </a:defRPr>
            </a:lvl2pPr>
            <a:lvl3pPr marL="1143000" indent="-228600">
              <a:defRPr>
                <a:solidFill>
                  <a:schemeClr val="tx1"/>
                </a:solidFill>
                <a:latin typeface="Sassoon Infant Rg" pitchFamily="50" charset="0"/>
              </a:defRPr>
            </a:lvl3pPr>
            <a:lvl4pPr marL="1600200" indent="-228600">
              <a:defRPr>
                <a:solidFill>
                  <a:schemeClr val="tx1"/>
                </a:solidFill>
                <a:latin typeface="Sassoon Infant Rg" pitchFamily="50" charset="0"/>
              </a:defRPr>
            </a:lvl4pPr>
            <a:lvl5pPr marL="2057400" indent="-228600">
              <a:defRPr>
                <a:solidFill>
                  <a:schemeClr val="tx1"/>
                </a:solidFill>
                <a:latin typeface="Sassoon Infant Rg" pitchFamily="50" charset="0"/>
              </a:defRPr>
            </a:lvl5pPr>
            <a:lvl6pPr marL="2514600" indent="-228600" eaLnBrk="0" fontAlgn="base" hangingPunct="0">
              <a:spcBef>
                <a:spcPct val="0"/>
              </a:spcBef>
              <a:spcAft>
                <a:spcPct val="0"/>
              </a:spcAft>
              <a:defRPr>
                <a:solidFill>
                  <a:schemeClr val="tx1"/>
                </a:solidFill>
                <a:latin typeface="Sassoon Infant Rg" pitchFamily="50" charset="0"/>
              </a:defRPr>
            </a:lvl6pPr>
            <a:lvl7pPr marL="2971800" indent="-228600" eaLnBrk="0" fontAlgn="base" hangingPunct="0">
              <a:spcBef>
                <a:spcPct val="0"/>
              </a:spcBef>
              <a:spcAft>
                <a:spcPct val="0"/>
              </a:spcAft>
              <a:defRPr>
                <a:solidFill>
                  <a:schemeClr val="tx1"/>
                </a:solidFill>
                <a:latin typeface="Sassoon Infant Rg" pitchFamily="50" charset="0"/>
              </a:defRPr>
            </a:lvl7pPr>
            <a:lvl8pPr marL="3429000" indent="-228600" eaLnBrk="0" fontAlgn="base" hangingPunct="0">
              <a:spcBef>
                <a:spcPct val="0"/>
              </a:spcBef>
              <a:spcAft>
                <a:spcPct val="0"/>
              </a:spcAft>
              <a:defRPr>
                <a:solidFill>
                  <a:schemeClr val="tx1"/>
                </a:solidFill>
                <a:latin typeface="Sassoon Infant Rg" pitchFamily="50" charset="0"/>
              </a:defRPr>
            </a:lvl8pPr>
            <a:lvl9pPr marL="3886200" indent="-228600" eaLnBrk="0" fontAlgn="base" hangingPunct="0">
              <a:spcBef>
                <a:spcPct val="0"/>
              </a:spcBef>
              <a:spcAft>
                <a:spcPct val="0"/>
              </a:spcAft>
              <a:defRPr>
                <a:solidFill>
                  <a:schemeClr val="tx1"/>
                </a:solidFill>
                <a:latin typeface="Sassoon Infant Rg" pitchFamily="50" charset="0"/>
              </a:defRPr>
            </a:lvl9pPr>
          </a:lstStyle>
          <a:p>
            <a:pPr fontAlgn="base">
              <a:spcBef>
                <a:spcPct val="0"/>
              </a:spcBef>
              <a:spcAft>
                <a:spcPct val="0"/>
              </a:spcAft>
            </a:pPr>
            <a:fld id="{490CCC1A-7A08-409E-9EC2-48F10BF6ECCF}" type="slidenum">
              <a:rPr lang="en-GB" altLang="en-US" smtClean="0">
                <a:latin typeface="Calibri" panose="020F0502020204030204" pitchFamily="34" charset="0"/>
              </a:rPr>
              <a:pPr fontAlgn="base">
                <a:spcBef>
                  <a:spcPct val="0"/>
                </a:spcBef>
                <a:spcAft>
                  <a:spcPct val="0"/>
                </a:spcAft>
              </a:pPr>
              <a:t>13</a:t>
            </a:fld>
            <a:endParaRPr lang="en-GB" altLang="en-US" smtClean="0">
              <a:latin typeface="Calibri" panose="020F050202020403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348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Sassoon Infant Rg" pitchFamily="50" charset="0"/>
              </a:defRPr>
            </a:lvl1pPr>
            <a:lvl2pPr marL="742950" indent="-285750">
              <a:defRPr>
                <a:solidFill>
                  <a:schemeClr val="tx1"/>
                </a:solidFill>
                <a:latin typeface="Sassoon Infant Rg" pitchFamily="50" charset="0"/>
              </a:defRPr>
            </a:lvl2pPr>
            <a:lvl3pPr marL="1143000" indent="-228600">
              <a:defRPr>
                <a:solidFill>
                  <a:schemeClr val="tx1"/>
                </a:solidFill>
                <a:latin typeface="Sassoon Infant Rg" pitchFamily="50" charset="0"/>
              </a:defRPr>
            </a:lvl3pPr>
            <a:lvl4pPr marL="1600200" indent="-228600">
              <a:defRPr>
                <a:solidFill>
                  <a:schemeClr val="tx1"/>
                </a:solidFill>
                <a:latin typeface="Sassoon Infant Rg" pitchFamily="50" charset="0"/>
              </a:defRPr>
            </a:lvl4pPr>
            <a:lvl5pPr marL="2057400" indent="-228600">
              <a:defRPr>
                <a:solidFill>
                  <a:schemeClr val="tx1"/>
                </a:solidFill>
                <a:latin typeface="Sassoon Infant Rg" pitchFamily="50" charset="0"/>
              </a:defRPr>
            </a:lvl5pPr>
            <a:lvl6pPr marL="2514600" indent="-228600" eaLnBrk="0" fontAlgn="base" hangingPunct="0">
              <a:spcBef>
                <a:spcPct val="0"/>
              </a:spcBef>
              <a:spcAft>
                <a:spcPct val="0"/>
              </a:spcAft>
              <a:defRPr>
                <a:solidFill>
                  <a:schemeClr val="tx1"/>
                </a:solidFill>
                <a:latin typeface="Sassoon Infant Rg" pitchFamily="50" charset="0"/>
              </a:defRPr>
            </a:lvl6pPr>
            <a:lvl7pPr marL="2971800" indent="-228600" eaLnBrk="0" fontAlgn="base" hangingPunct="0">
              <a:spcBef>
                <a:spcPct val="0"/>
              </a:spcBef>
              <a:spcAft>
                <a:spcPct val="0"/>
              </a:spcAft>
              <a:defRPr>
                <a:solidFill>
                  <a:schemeClr val="tx1"/>
                </a:solidFill>
                <a:latin typeface="Sassoon Infant Rg" pitchFamily="50" charset="0"/>
              </a:defRPr>
            </a:lvl7pPr>
            <a:lvl8pPr marL="3429000" indent="-228600" eaLnBrk="0" fontAlgn="base" hangingPunct="0">
              <a:spcBef>
                <a:spcPct val="0"/>
              </a:spcBef>
              <a:spcAft>
                <a:spcPct val="0"/>
              </a:spcAft>
              <a:defRPr>
                <a:solidFill>
                  <a:schemeClr val="tx1"/>
                </a:solidFill>
                <a:latin typeface="Sassoon Infant Rg" pitchFamily="50" charset="0"/>
              </a:defRPr>
            </a:lvl8pPr>
            <a:lvl9pPr marL="3886200" indent="-228600" eaLnBrk="0" fontAlgn="base" hangingPunct="0">
              <a:spcBef>
                <a:spcPct val="0"/>
              </a:spcBef>
              <a:spcAft>
                <a:spcPct val="0"/>
              </a:spcAft>
              <a:defRPr>
                <a:solidFill>
                  <a:schemeClr val="tx1"/>
                </a:solidFill>
                <a:latin typeface="Sassoon Infant Rg" pitchFamily="50" charset="0"/>
              </a:defRPr>
            </a:lvl9pPr>
          </a:lstStyle>
          <a:p>
            <a:pPr fontAlgn="base">
              <a:spcBef>
                <a:spcPct val="0"/>
              </a:spcBef>
              <a:spcAft>
                <a:spcPct val="0"/>
              </a:spcAft>
            </a:pPr>
            <a:fld id="{4F4C02E2-8337-4CBC-A4F2-08DE999FEF9C}" type="slidenum">
              <a:rPr lang="en-GB" altLang="en-US" smtClean="0">
                <a:latin typeface="Calibri" panose="020F0502020204030204" pitchFamily="34" charset="0"/>
              </a:rPr>
              <a:pPr fontAlgn="base">
                <a:spcBef>
                  <a:spcPct val="0"/>
                </a:spcBef>
                <a:spcAft>
                  <a:spcPct val="0"/>
                </a:spcAft>
              </a:pPr>
              <a:t>14</a:t>
            </a:fld>
            <a:endParaRPr lang="en-GB" altLang="en-US" smtClean="0">
              <a:latin typeface="Calibri" panose="020F050202020403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36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Sassoon Infant Rg" pitchFamily="50" charset="0"/>
              </a:defRPr>
            </a:lvl1pPr>
            <a:lvl2pPr marL="742950" indent="-285750">
              <a:defRPr>
                <a:solidFill>
                  <a:schemeClr val="tx1"/>
                </a:solidFill>
                <a:latin typeface="Sassoon Infant Rg" pitchFamily="50" charset="0"/>
              </a:defRPr>
            </a:lvl2pPr>
            <a:lvl3pPr marL="1143000" indent="-228600">
              <a:defRPr>
                <a:solidFill>
                  <a:schemeClr val="tx1"/>
                </a:solidFill>
                <a:latin typeface="Sassoon Infant Rg" pitchFamily="50" charset="0"/>
              </a:defRPr>
            </a:lvl3pPr>
            <a:lvl4pPr marL="1600200" indent="-228600">
              <a:defRPr>
                <a:solidFill>
                  <a:schemeClr val="tx1"/>
                </a:solidFill>
                <a:latin typeface="Sassoon Infant Rg" pitchFamily="50" charset="0"/>
              </a:defRPr>
            </a:lvl4pPr>
            <a:lvl5pPr marL="2057400" indent="-228600">
              <a:defRPr>
                <a:solidFill>
                  <a:schemeClr val="tx1"/>
                </a:solidFill>
                <a:latin typeface="Sassoon Infant Rg" pitchFamily="50" charset="0"/>
              </a:defRPr>
            </a:lvl5pPr>
            <a:lvl6pPr marL="2514600" indent="-228600" eaLnBrk="0" fontAlgn="base" hangingPunct="0">
              <a:spcBef>
                <a:spcPct val="0"/>
              </a:spcBef>
              <a:spcAft>
                <a:spcPct val="0"/>
              </a:spcAft>
              <a:defRPr>
                <a:solidFill>
                  <a:schemeClr val="tx1"/>
                </a:solidFill>
                <a:latin typeface="Sassoon Infant Rg" pitchFamily="50" charset="0"/>
              </a:defRPr>
            </a:lvl6pPr>
            <a:lvl7pPr marL="2971800" indent="-228600" eaLnBrk="0" fontAlgn="base" hangingPunct="0">
              <a:spcBef>
                <a:spcPct val="0"/>
              </a:spcBef>
              <a:spcAft>
                <a:spcPct val="0"/>
              </a:spcAft>
              <a:defRPr>
                <a:solidFill>
                  <a:schemeClr val="tx1"/>
                </a:solidFill>
                <a:latin typeface="Sassoon Infant Rg" pitchFamily="50" charset="0"/>
              </a:defRPr>
            </a:lvl7pPr>
            <a:lvl8pPr marL="3429000" indent="-228600" eaLnBrk="0" fontAlgn="base" hangingPunct="0">
              <a:spcBef>
                <a:spcPct val="0"/>
              </a:spcBef>
              <a:spcAft>
                <a:spcPct val="0"/>
              </a:spcAft>
              <a:defRPr>
                <a:solidFill>
                  <a:schemeClr val="tx1"/>
                </a:solidFill>
                <a:latin typeface="Sassoon Infant Rg" pitchFamily="50" charset="0"/>
              </a:defRPr>
            </a:lvl8pPr>
            <a:lvl9pPr marL="3886200" indent="-228600" eaLnBrk="0" fontAlgn="base" hangingPunct="0">
              <a:spcBef>
                <a:spcPct val="0"/>
              </a:spcBef>
              <a:spcAft>
                <a:spcPct val="0"/>
              </a:spcAft>
              <a:defRPr>
                <a:solidFill>
                  <a:schemeClr val="tx1"/>
                </a:solidFill>
                <a:latin typeface="Sassoon Infant Rg" pitchFamily="50" charset="0"/>
              </a:defRPr>
            </a:lvl9pPr>
          </a:lstStyle>
          <a:p>
            <a:pPr fontAlgn="base">
              <a:spcBef>
                <a:spcPct val="0"/>
              </a:spcBef>
              <a:spcAft>
                <a:spcPct val="0"/>
              </a:spcAft>
            </a:pPr>
            <a:fld id="{359EFDF1-1A51-415E-BE0D-BB99F3686982}" type="slidenum">
              <a:rPr lang="en-GB" altLang="en-US" smtClean="0">
                <a:latin typeface="Calibri" panose="020F0502020204030204" pitchFamily="34" charset="0"/>
              </a:rPr>
              <a:pPr fontAlgn="base">
                <a:spcBef>
                  <a:spcPct val="0"/>
                </a:spcBef>
                <a:spcAft>
                  <a:spcPct val="0"/>
                </a:spcAft>
              </a:pPr>
              <a:t>15</a:t>
            </a:fld>
            <a:endParaRPr lang="en-GB" altLang="en-US" smtClean="0">
              <a:latin typeface="Calibri" panose="020F050202020403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389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Sassoon Infant Rg" pitchFamily="50" charset="0"/>
              </a:defRPr>
            </a:lvl1pPr>
            <a:lvl2pPr marL="742950" indent="-285750">
              <a:defRPr>
                <a:solidFill>
                  <a:schemeClr val="tx1"/>
                </a:solidFill>
                <a:latin typeface="Sassoon Infant Rg" pitchFamily="50" charset="0"/>
              </a:defRPr>
            </a:lvl2pPr>
            <a:lvl3pPr marL="1143000" indent="-228600">
              <a:defRPr>
                <a:solidFill>
                  <a:schemeClr val="tx1"/>
                </a:solidFill>
                <a:latin typeface="Sassoon Infant Rg" pitchFamily="50" charset="0"/>
              </a:defRPr>
            </a:lvl3pPr>
            <a:lvl4pPr marL="1600200" indent="-228600">
              <a:defRPr>
                <a:solidFill>
                  <a:schemeClr val="tx1"/>
                </a:solidFill>
                <a:latin typeface="Sassoon Infant Rg" pitchFamily="50" charset="0"/>
              </a:defRPr>
            </a:lvl4pPr>
            <a:lvl5pPr marL="2057400" indent="-228600">
              <a:defRPr>
                <a:solidFill>
                  <a:schemeClr val="tx1"/>
                </a:solidFill>
                <a:latin typeface="Sassoon Infant Rg" pitchFamily="50" charset="0"/>
              </a:defRPr>
            </a:lvl5pPr>
            <a:lvl6pPr marL="2514600" indent="-228600" eaLnBrk="0" fontAlgn="base" hangingPunct="0">
              <a:spcBef>
                <a:spcPct val="0"/>
              </a:spcBef>
              <a:spcAft>
                <a:spcPct val="0"/>
              </a:spcAft>
              <a:defRPr>
                <a:solidFill>
                  <a:schemeClr val="tx1"/>
                </a:solidFill>
                <a:latin typeface="Sassoon Infant Rg" pitchFamily="50" charset="0"/>
              </a:defRPr>
            </a:lvl6pPr>
            <a:lvl7pPr marL="2971800" indent="-228600" eaLnBrk="0" fontAlgn="base" hangingPunct="0">
              <a:spcBef>
                <a:spcPct val="0"/>
              </a:spcBef>
              <a:spcAft>
                <a:spcPct val="0"/>
              </a:spcAft>
              <a:defRPr>
                <a:solidFill>
                  <a:schemeClr val="tx1"/>
                </a:solidFill>
                <a:latin typeface="Sassoon Infant Rg" pitchFamily="50" charset="0"/>
              </a:defRPr>
            </a:lvl7pPr>
            <a:lvl8pPr marL="3429000" indent="-228600" eaLnBrk="0" fontAlgn="base" hangingPunct="0">
              <a:spcBef>
                <a:spcPct val="0"/>
              </a:spcBef>
              <a:spcAft>
                <a:spcPct val="0"/>
              </a:spcAft>
              <a:defRPr>
                <a:solidFill>
                  <a:schemeClr val="tx1"/>
                </a:solidFill>
                <a:latin typeface="Sassoon Infant Rg" pitchFamily="50" charset="0"/>
              </a:defRPr>
            </a:lvl8pPr>
            <a:lvl9pPr marL="3886200" indent="-228600" eaLnBrk="0" fontAlgn="base" hangingPunct="0">
              <a:spcBef>
                <a:spcPct val="0"/>
              </a:spcBef>
              <a:spcAft>
                <a:spcPct val="0"/>
              </a:spcAft>
              <a:defRPr>
                <a:solidFill>
                  <a:schemeClr val="tx1"/>
                </a:solidFill>
                <a:latin typeface="Sassoon Infant Rg" pitchFamily="50" charset="0"/>
              </a:defRPr>
            </a:lvl9pPr>
          </a:lstStyle>
          <a:p>
            <a:pPr fontAlgn="base">
              <a:spcBef>
                <a:spcPct val="0"/>
              </a:spcBef>
              <a:spcAft>
                <a:spcPct val="0"/>
              </a:spcAft>
            </a:pPr>
            <a:fld id="{431E2C77-63B7-420D-9515-3E66E4B3554F}" type="slidenum">
              <a:rPr lang="en-GB" altLang="en-US" smtClean="0">
                <a:latin typeface="Calibri" panose="020F0502020204030204" pitchFamily="34" charset="0"/>
              </a:rPr>
              <a:pPr fontAlgn="base">
                <a:spcBef>
                  <a:spcPct val="0"/>
                </a:spcBef>
                <a:spcAft>
                  <a:spcPct val="0"/>
                </a:spcAft>
              </a:pPr>
              <a:t>16</a:t>
            </a:fld>
            <a:endParaRPr lang="en-GB" altLang="en-US" smtClean="0">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102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Sassoon Infant Rg" pitchFamily="50" charset="0"/>
              </a:defRPr>
            </a:lvl1pPr>
            <a:lvl2pPr marL="742950" indent="-285750">
              <a:defRPr>
                <a:solidFill>
                  <a:schemeClr val="tx1"/>
                </a:solidFill>
                <a:latin typeface="Sassoon Infant Rg" pitchFamily="50" charset="0"/>
              </a:defRPr>
            </a:lvl2pPr>
            <a:lvl3pPr marL="1143000" indent="-228600">
              <a:defRPr>
                <a:solidFill>
                  <a:schemeClr val="tx1"/>
                </a:solidFill>
                <a:latin typeface="Sassoon Infant Rg" pitchFamily="50" charset="0"/>
              </a:defRPr>
            </a:lvl3pPr>
            <a:lvl4pPr marL="1600200" indent="-228600">
              <a:defRPr>
                <a:solidFill>
                  <a:schemeClr val="tx1"/>
                </a:solidFill>
                <a:latin typeface="Sassoon Infant Rg" pitchFamily="50" charset="0"/>
              </a:defRPr>
            </a:lvl4pPr>
            <a:lvl5pPr marL="2057400" indent="-228600">
              <a:defRPr>
                <a:solidFill>
                  <a:schemeClr val="tx1"/>
                </a:solidFill>
                <a:latin typeface="Sassoon Infant Rg" pitchFamily="50" charset="0"/>
              </a:defRPr>
            </a:lvl5pPr>
            <a:lvl6pPr marL="2514600" indent="-228600" eaLnBrk="0" fontAlgn="base" hangingPunct="0">
              <a:spcBef>
                <a:spcPct val="0"/>
              </a:spcBef>
              <a:spcAft>
                <a:spcPct val="0"/>
              </a:spcAft>
              <a:defRPr>
                <a:solidFill>
                  <a:schemeClr val="tx1"/>
                </a:solidFill>
                <a:latin typeface="Sassoon Infant Rg" pitchFamily="50" charset="0"/>
              </a:defRPr>
            </a:lvl6pPr>
            <a:lvl7pPr marL="2971800" indent="-228600" eaLnBrk="0" fontAlgn="base" hangingPunct="0">
              <a:spcBef>
                <a:spcPct val="0"/>
              </a:spcBef>
              <a:spcAft>
                <a:spcPct val="0"/>
              </a:spcAft>
              <a:defRPr>
                <a:solidFill>
                  <a:schemeClr val="tx1"/>
                </a:solidFill>
                <a:latin typeface="Sassoon Infant Rg" pitchFamily="50" charset="0"/>
              </a:defRPr>
            </a:lvl7pPr>
            <a:lvl8pPr marL="3429000" indent="-228600" eaLnBrk="0" fontAlgn="base" hangingPunct="0">
              <a:spcBef>
                <a:spcPct val="0"/>
              </a:spcBef>
              <a:spcAft>
                <a:spcPct val="0"/>
              </a:spcAft>
              <a:defRPr>
                <a:solidFill>
                  <a:schemeClr val="tx1"/>
                </a:solidFill>
                <a:latin typeface="Sassoon Infant Rg" pitchFamily="50" charset="0"/>
              </a:defRPr>
            </a:lvl8pPr>
            <a:lvl9pPr marL="3886200" indent="-228600" eaLnBrk="0" fontAlgn="base" hangingPunct="0">
              <a:spcBef>
                <a:spcPct val="0"/>
              </a:spcBef>
              <a:spcAft>
                <a:spcPct val="0"/>
              </a:spcAft>
              <a:defRPr>
                <a:solidFill>
                  <a:schemeClr val="tx1"/>
                </a:solidFill>
                <a:latin typeface="Sassoon Infant Rg" pitchFamily="50" charset="0"/>
              </a:defRPr>
            </a:lvl9pPr>
          </a:lstStyle>
          <a:p>
            <a:pPr fontAlgn="base">
              <a:spcBef>
                <a:spcPct val="0"/>
              </a:spcBef>
              <a:spcAft>
                <a:spcPct val="0"/>
              </a:spcAft>
            </a:pPr>
            <a:fld id="{4974AE58-2339-4B3D-B203-E710C5159E01}" type="slidenum">
              <a:rPr lang="en-GB" altLang="en-US" smtClean="0">
                <a:latin typeface="Calibri" panose="020F0502020204030204" pitchFamily="34" charset="0"/>
              </a:rPr>
              <a:pPr fontAlgn="base">
                <a:spcBef>
                  <a:spcPct val="0"/>
                </a:spcBef>
                <a:spcAft>
                  <a:spcPct val="0"/>
                </a:spcAft>
              </a:pPr>
              <a:t>2</a:t>
            </a:fld>
            <a:endParaRPr lang="en-GB" altLang="en-US" smtClean="0">
              <a:latin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122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Sassoon Infant Rg" pitchFamily="50" charset="0"/>
              </a:defRPr>
            </a:lvl1pPr>
            <a:lvl2pPr marL="742950" indent="-285750">
              <a:defRPr>
                <a:solidFill>
                  <a:schemeClr val="tx1"/>
                </a:solidFill>
                <a:latin typeface="Sassoon Infant Rg" pitchFamily="50" charset="0"/>
              </a:defRPr>
            </a:lvl2pPr>
            <a:lvl3pPr marL="1143000" indent="-228600">
              <a:defRPr>
                <a:solidFill>
                  <a:schemeClr val="tx1"/>
                </a:solidFill>
                <a:latin typeface="Sassoon Infant Rg" pitchFamily="50" charset="0"/>
              </a:defRPr>
            </a:lvl3pPr>
            <a:lvl4pPr marL="1600200" indent="-228600">
              <a:defRPr>
                <a:solidFill>
                  <a:schemeClr val="tx1"/>
                </a:solidFill>
                <a:latin typeface="Sassoon Infant Rg" pitchFamily="50" charset="0"/>
              </a:defRPr>
            </a:lvl4pPr>
            <a:lvl5pPr marL="2057400" indent="-228600">
              <a:defRPr>
                <a:solidFill>
                  <a:schemeClr val="tx1"/>
                </a:solidFill>
                <a:latin typeface="Sassoon Infant Rg" pitchFamily="50" charset="0"/>
              </a:defRPr>
            </a:lvl5pPr>
            <a:lvl6pPr marL="2514600" indent="-228600" eaLnBrk="0" fontAlgn="base" hangingPunct="0">
              <a:spcBef>
                <a:spcPct val="0"/>
              </a:spcBef>
              <a:spcAft>
                <a:spcPct val="0"/>
              </a:spcAft>
              <a:defRPr>
                <a:solidFill>
                  <a:schemeClr val="tx1"/>
                </a:solidFill>
                <a:latin typeface="Sassoon Infant Rg" pitchFamily="50" charset="0"/>
              </a:defRPr>
            </a:lvl6pPr>
            <a:lvl7pPr marL="2971800" indent="-228600" eaLnBrk="0" fontAlgn="base" hangingPunct="0">
              <a:spcBef>
                <a:spcPct val="0"/>
              </a:spcBef>
              <a:spcAft>
                <a:spcPct val="0"/>
              </a:spcAft>
              <a:defRPr>
                <a:solidFill>
                  <a:schemeClr val="tx1"/>
                </a:solidFill>
                <a:latin typeface="Sassoon Infant Rg" pitchFamily="50" charset="0"/>
              </a:defRPr>
            </a:lvl7pPr>
            <a:lvl8pPr marL="3429000" indent="-228600" eaLnBrk="0" fontAlgn="base" hangingPunct="0">
              <a:spcBef>
                <a:spcPct val="0"/>
              </a:spcBef>
              <a:spcAft>
                <a:spcPct val="0"/>
              </a:spcAft>
              <a:defRPr>
                <a:solidFill>
                  <a:schemeClr val="tx1"/>
                </a:solidFill>
                <a:latin typeface="Sassoon Infant Rg" pitchFamily="50" charset="0"/>
              </a:defRPr>
            </a:lvl8pPr>
            <a:lvl9pPr marL="3886200" indent="-228600" eaLnBrk="0" fontAlgn="base" hangingPunct="0">
              <a:spcBef>
                <a:spcPct val="0"/>
              </a:spcBef>
              <a:spcAft>
                <a:spcPct val="0"/>
              </a:spcAft>
              <a:defRPr>
                <a:solidFill>
                  <a:schemeClr val="tx1"/>
                </a:solidFill>
                <a:latin typeface="Sassoon Infant Rg" pitchFamily="50" charset="0"/>
              </a:defRPr>
            </a:lvl9pPr>
          </a:lstStyle>
          <a:p>
            <a:pPr fontAlgn="base">
              <a:spcBef>
                <a:spcPct val="0"/>
              </a:spcBef>
              <a:spcAft>
                <a:spcPct val="0"/>
              </a:spcAft>
            </a:pPr>
            <a:fld id="{14B6D116-59BB-4067-B07C-432E8EE83A3A}" type="slidenum">
              <a:rPr lang="en-GB" altLang="en-US" smtClean="0">
                <a:latin typeface="Calibri" panose="020F0502020204030204" pitchFamily="34" charset="0"/>
              </a:rPr>
              <a:pPr fontAlgn="base">
                <a:spcBef>
                  <a:spcPct val="0"/>
                </a:spcBef>
                <a:spcAft>
                  <a:spcPct val="0"/>
                </a:spcAft>
              </a:pPr>
              <a:t>3</a:t>
            </a:fld>
            <a:endParaRPr lang="en-GB" altLang="en-US" smtClean="0">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143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Sassoon Infant Rg" pitchFamily="50" charset="0"/>
              </a:defRPr>
            </a:lvl1pPr>
            <a:lvl2pPr marL="742950" indent="-285750">
              <a:defRPr>
                <a:solidFill>
                  <a:schemeClr val="tx1"/>
                </a:solidFill>
                <a:latin typeface="Sassoon Infant Rg" pitchFamily="50" charset="0"/>
              </a:defRPr>
            </a:lvl2pPr>
            <a:lvl3pPr marL="1143000" indent="-228600">
              <a:defRPr>
                <a:solidFill>
                  <a:schemeClr val="tx1"/>
                </a:solidFill>
                <a:latin typeface="Sassoon Infant Rg" pitchFamily="50" charset="0"/>
              </a:defRPr>
            </a:lvl3pPr>
            <a:lvl4pPr marL="1600200" indent="-228600">
              <a:defRPr>
                <a:solidFill>
                  <a:schemeClr val="tx1"/>
                </a:solidFill>
                <a:latin typeface="Sassoon Infant Rg" pitchFamily="50" charset="0"/>
              </a:defRPr>
            </a:lvl4pPr>
            <a:lvl5pPr marL="2057400" indent="-228600">
              <a:defRPr>
                <a:solidFill>
                  <a:schemeClr val="tx1"/>
                </a:solidFill>
                <a:latin typeface="Sassoon Infant Rg" pitchFamily="50" charset="0"/>
              </a:defRPr>
            </a:lvl5pPr>
            <a:lvl6pPr marL="2514600" indent="-228600" eaLnBrk="0" fontAlgn="base" hangingPunct="0">
              <a:spcBef>
                <a:spcPct val="0"/>
              </a:spcBef>
              <a:spcAft>
                <a:spcPct val="0"/>
              </a:spcAft>
              <a:defRPr>
                <a:solidFill>
                  <a:schemeClr val="tx1"/>
                </a:solidFill>
                <a:latin typeface="Sassoon Infant Rg" pitchFamily="50" charset="0"/>
              </a:defRPr>
            </a:lvl6pPr>
            <a:lvl7pPr marL="2971800" indent="-228600" eaLnBrk="0" fontAlgn="base" hangingPunct="0">
              <a:spcBef>
                <a:spcPct val="0"/>
              </a:spcBef>
              <a:spcAft>
                <a:spcPct val="0"/>
              </a:spcAft>
              <a:defRPr>
                <a:solidFill>
                  <a:schemeClr val="tx1"/>
                </a:solidFill>
                <a:latin typeface="Sassoon Infant Rg" pitchFamily="50" charset="0"/>
              </a:defRPr>
            </a:lvl7pPr>
            <a:lvl8pPr marL="3429000" indent="-228600" eaLnBrk="0" fontAlgn="base" hangingPunct="0">
              <a:spcBef>
                <a:spcPct val="0"/>
              </a:spcBef>
              <a:spcAft>
                <a:spcPct val="0"/>
              </a:spcAft>
              <a:defRPr>
                <a:solidFill>
                  <a:schemeClr val="tx1"/>
                </a:solidFill>
                <a:latin typeface="Sassoon Infant Rg" pitchFamily="50" charset="0"/>
              </a:defRPr>
            </a:lvl8pPr>
            <a:lvl9pPr marL="3886200" indent="-228600" eaLnBrk="0" fontAlgn="base" hangingPunct="0">
              <a:spcBef>
                <a:spcPct val="0"/>
              </a:spcBef>
              <a:spcAft>
                <a:spcPct val="0"/>
              </a:spcAft>
              <a:defRPr>
                <a:solidFill>
                  <a:schemeClr val="tx1"/>
                </a:solidFill>
                <a:latin typeface="Sassoon Infant Rg" pitchFamily="50" charset="0"/>
              </a:defRPr>
            </a:lvl9pPr>
          </a:lstStyle>
          <a:p>
            <a:pPr fontAlgn="base">
              <a:spcBef>
                <a:spcPct val="0"/>
              </a:spcBef>
              <a:spcAft>
                <a:spcPct val="0"/>
              </a:spcAft>
            </a:pPr>
            <a:fld id="{487B2D95-FDE9-48C6-9360-61D112ACE0D4}" type="slidenum">
              <a:rPr lang="en-GB" altLang="en-US" smtClean="0">
                <a:latin typeface="Calibri" panose="020F0502020204030204" pitchFamily="34" charset="0"/>
              </a:rPr>
              <a:pPr fontAlgn="base">
                <a:spcBef>
                  <a:spcPct val="0"/>
                </a:spcBef>
                <a:spcAft>
                  <a:spcPct val="0"/>
                </a:spcAft>
              </a:pPr>
              <a:t>4</a:t>
            </a:fld>
            <a:endParaRPr lang="en-GB" altLang="en-US" smtClean="0">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163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Sassoon Infant Rg" pitchFamily="50" charset="0"/>
              </a:defRPr>
            </a:lvl1pPr>
            <a:lvl2pPr marL="742950" indent="-285750">
              <a:defRPr>
                <a:solidFill>
                  <a:schemeClr val="tx1"/>
                </a:solidFill>
                <a:latin typeface="Sassoon Infant Rg" pitchFamily="50" charset="0"/>
              </a:defRPr>
            </a:lvl2pPr>
            <a:lvl3pPr marL="1143000" indent="-228600">
              <a:defRPr>
                <a:solidFill>
                  <a:schemeClr val="tx1"/>
                </a:solidFill>
                <a:latin typeface="Sassoon Infant Rg" pitchFamily="50" charset="0"/>
              </a:defRPr>
            </a:lvl3pPr>
            <a:lvl4pPr marL="1600200" indent="-228600">
              <a:defRPr>
                <a:solidFill>
                  <a:schemeClr val="tx1"/>
                </a:solidFill>
                <a:latin typeface="Sassoon Infant Rg" pitchFamily="50" charset="0"/>
              </a:defRPr>
            </a:lvl4pPr>
            <a:lvl5pPr marL="2057400" indent="-228600">
              <a:defRPr>
                <a:solidFill>
                  <a:schemeClr val="tx1"/>
                </a:solidFill>
                <a:latin typeface="Sassoon Infant Rg" pitchFamily="50" charset="0"/>
              </a:defRPr>
            </a:lvl5pPr>
            <a:lvl6pPr marL="2514600" indent="-228600" eaLnBrk="0" fontAlgn="base" hangingPunct="0">
              <a:spcBef>
                <a:spcPct val="0"/>
              </a:spcBef>
              <a:spcAft>
                <a:spcPct val="0"/>
              </a:spcAft>
              <a:defRPr>
                <a:solidFill>
                  <a:schemeClr val="tx1"/>
                </a:solidFill>
                <a:latin typeface="Sassoon Infant Rg" pitchFamily="50" charset="0"/>
              </a:defRPr>
            </a:lvl6pPr>
            <a:lvl7pPr marL="2971800" indent="-228600" eaLnBrk="0" fontAlgn="base" hangingPunct="0">
              <a:spcBef>
                <a:spcPct val="0"/>
              </a:spcBef>
              <a:spcAft>
                <a:spcPct val="0"/>
              </a:spcAft>
              <a:defRPr>
                <a:solidFill>
                  <a:schemeClr val="tx1"/>
                </a:solidFill>
                <a:latin typeface="Sassoon Infant Rg" pitchFamily="50" charset="0"/>
              </a:defRPr>
            </a:lvl7pPr>
            <a:lvl8pPr marL="3429000" indent="-228600" eaLnBrk="0" fontAlgn="base" hangingPunct="0">
              <a:spcBef>
                <a:spcPct val="0"/>
              </a:spcBef>
              <a:spcAft>
                <a:spcPct val="0"/>
              </a:spcAft>
              <a:defRPr>
                <a:solidFill>
                  <a:schemeClr val="tx1"/>
                </a:solidFill>
                <a:latin typeface="Sassoon Infant Rg" pitchFamily="50" charset="0"/>
              </a:defRPr>
            </a:lvl8pPr>
            <a:lvl9pPr marL="3886200" indent="-228600" eaLnBrk="0" fontAlgn="base" hangingPunct="0">
              <a:spcBef>
                <a:spcPct val="0"/>
              </a:spcBef>
              <a:spcAft>
                <a:spcPct val="0"/>
              </a:spcAft>
              <a:defRPr>
                <a:solidFill>
                  <a:schemeClr val="tx1"/>
                </a:solidFill>
                <a:latin typeface="Sassoon Infant Rg" pitchFamily="50" charset="0"/>
              </a:defRPr>
            </a:lvl9pPr>
          </a:lstStyle>
          <a:p>
            <a:pPr fontAlgn="base">
              <a:spcBef>
                <a:spcPct val="0"/>
              </a:spcBef>
              <a:spcAft>
                <a:spcPct val="0"/>
              </a:spcAft>
            </a:pPr>
            <a:fld id="{5189CBC8-FA43-46E5-9B97-CBD27B6025E1}" type="slidenum">
              <a:rPr lang="en-GB" altLang="en-US" smtClean="0">
                <a:latin typeface="Calibri" panose="020F0502020204030204" pitchFamily="34" charset="0"/>
              </a:rPr>
              <a:pPr fontAlgn="base">
                <a:spcBef>
                  <a:spcPct val="0"/>
                </a:spcBef>
                <a:spcAft>
                  <a:spcPct val="0"/>
                </a:spcAft>
              </a:pPr>
              <a:t>5</a:t>
            </a:fld>
            <a:endParaRPr lang="en-GB" altLang="en-US" smtClean="0">
              <a:latin typeface="Calibri" panose="020F050202020403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184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Sassoon Infant Rg" pitchFamily="50" charset="0"/>
              </a:defRPr>
            </a:lvl1pPr>
            <a:lvl2pPr marL="742950" indent="-285750">
              <a:defRPr>
                <a:solidFill>
                  <a:schemeClr val="tx1"/>
                </a:solidFill>
                <a:latin typeface="Sassoon Infant Rg" pitchFamily="50" charset="0"/>
              </a:defRPr>
            </a:lvl2pPr>
            <a:lvl3pPr marL="1143000" indent="-228600">
              <a:defRPr>
                <a:solidFill>
                  <a:schemeClr val="tx1"/>
                </a:solidFill>
                <a:latin typeface="Sassoon Infant Rg" pitchFamily="50" charset="0"/>
              </a:defRPr>
            </a:lvl3pPr>
            <a:lvl4pPr marL="1600200" indent="-228600">
              <a:defRPr>
                <a:solidFill>
                  <a:schemeClr val="tx1"/>
                </a:solidFill>
                <a:latin typeface="Sassoon Infant Rg" pitchFamily="50" charset="0"/>
              </a:defRPr>
            </a:lvl4pPr>
            <a:lvl5pPr marL="2057400" indent="-228600">
              <a:defRPr>
                <a:solidFill>
                  <a:schemeClr val="tx1"/>
                </a:solidFill>
                <a:latin typeface="Sassoon Infant Rg" pitchFamily="50" charset="0"/>
              </a:defRPr>
            </a:lvl5pPr>
            <a:lvl6pPr marL="2514600" indent="-228600" eaLnBrk="0" fontAlgn="base" hangingPunct="0">
              <a:spcBef>
                <a:spcPct val="0"/>
              </a:spcBef>
              <a:spcAft>
                <a:spcPct val="0"/>
              </a:spcAft>
              <a:defRPr>
                <a:solidFill>
                  <a:schemeClr val="tx1"/>
                </a:solidFill>
                <a:latin typeface="Sassoon Infant Rg" pitchFamily="50" charset="0"/>
              </a:defRPr>
            </a:lvl6pPr>
            <a:lvl7pPr marL="2971800" indent="-228600" eaLnBrk="0" fontAlgn="base" hangingPunct="0">
              <a:spcBef>
                <a:spcPct val="0"/>
              </a:spcBef>
              <a:spcAft>
                <a:spcPct val="0"/>
              </a:spcAft>
              <a:defRPr>
                <a:solidFill>
                  <a:schemeClr val="tx1"/>
                </a:solidFill>
                <a:latin typeface="Sassoon Infant Rg" pitchFamily="50" charset="0"/>
              </a:defRPr>
            </a:lvl7pPr>
            <a:lvl8pPr marL="3429000" indent="-228600" eaLnBrk="0" fontAlgn="base" hangingPunct="0">
              <a:spcBef>
                <a:spcPct val="0"/>
              </a:spcBef>
              <a:spcAft>
                <a:spcPct val="0"/>
              </a:spcAft>
              <a:defRPr>
                <a:solidFill>
                  <a:schemeClr val="tx1"/>
                </a:solidFill>
                <a:latin typeface="Sassoon Infant Rg" pitchFamily="50" charset="0"/>
              </a:defRPr>
            </a:lvl8pPr>
            <a:lvl9pPr marL="3886200" indent="-228600" eaLnBrk="0" fontAlgn="base" hangingPunct="0">
              <a:spcBef>
                <a:spcPct val="0"/>
              </a:spcBef>
              <a:spcAft>
                <a:spcPct val="0"/>
              </a:spcAft>
              <a:defRPr>
                <a:solidFill>
                  <a:schemeClr val="tx1"/>
                </a:solidFill>
                <a:latin typeface="Sassoon Infant Rg" pitchFamily="50" charset="0"/>
              </a:defRPr>
            </a:lvl9pPr>
          </a:lstStyle>
          <a:p>
            <a:pPr fontAlgn="base">
              <a:spcBef>
                <a:spcPct val="0"/>
              </a:spcBef>
              <a:spcAft>
                <a:spcPct val="0"/>
              </a:spcAft>
            </a:pPr>
            <a:fld id="{C8A8798A-DF9B-4C56-AF7C-944E9DEC160C}" type="slidenum">
              <a:rPr lang="en-GB" altLang="en-US" smtClean="0">
                <a:latin typeface="Calibri" panose="020F0502020204030204" pitchFamily="34" charset="0"/>
              </a:rPr>
              <a:pPr fontAlgn="base">
                <a:spcBef>
                  <a:spcPct val="0"/>
                </a:spcBef>
                <a:spcAft>
                  <a:spcPct val="0"/>
                </a:spcAft>
              </a:pPr>
              <a:t>6</a:t>
            </a:fld>
            <a:endParaRPr lang="en-GB" altLang="en-US" smtClean="0">
              <a:latin typeface="Calibri" panose="020F050202020403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20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Sassoon Infant Rg" pitchFamily="50" charset="0"/>
              </a:defRPr>
            </a:lvl1pPr>
            <a:lvl2pPr marL="742950" indent="-285750">
              <a:defRPr>
                <a:solidFill>
                  <a:schemeClr val="tx1"/>
                </a:solidFill>
                <a:latin typeface="Sassoon Infant Rg" pitchFamily="50" charset="0"/>
              </a:defRPr>
            </a:lvl2pPr>
            <a:lvl3pPr marL="1143000" indent="-228600">
              <a:defRPr>
                <a:solidFill>
                  <a:schemeClr val="tx1"/>
                </a:solidFill>
                <a:latin typeface="Sassoon Infant Rg" pitchFamily="50" charset="0"/>
              </a:defRPr>
            </a:lvl3pPr>
            <a:lvl4pPr marL="1600200" indent="-228600">
              <a:defRPr>
                <a:solidFill>
                  <a:schemeClr val="tx1"/>
                </a:solidFill>
                <a:latin typeface="Sassoon Infant Rg" pitchFamily="50" charset="0"/>
              </a:defRPr>
            </a:lvl4pPr>
            <a:lvl5pPr marL="2057400" indent="-228600">
              <a:defRPr>
                <a:solidFill>
                  <a:schemeClr val="tx1"/>
                </a:solidFill>
                <a:latin typeface="Sassoon Infant Rg" pitchFamily="50" charset="0"/>
              </a:defRPr>
            </a:lvl5pPr>
            <a:lvl6pPr marL="2514600" indent="-228600" eaLnBrk="0" fontAlgn="base" hangingPunct="0">
              <a:spcBef>
                <a:spcPct val="0"/>
              </a:spcBef>
              <a:spcAft>
                <a:spcPct val="0"/>
              </a:spcAft>
              <a:defRPr>
                <a:solidFill>
                  <a:schemeClr val="tx1"/>
                </a:solidFill>
                <a:latin typeface="Sassoon Infant Rg" pitchFamily="50" charset="0"/>
              </a:defRPr>
            </a:lvl6pPr>
            <a:lvl7pPr marL="2971800" indent="-228600" eaLnBrk="0" fontAlgn="base" hangingPunct="0">
              <a:spcBef>
                <a:spcPct val="0"/>
              </a:spcBef>
              <a:spcAft>
                <a:spcPct val="0"/>
              </a:spcAft>
              <a:defRPr>
                <a:solidFill>
                  <a:schemeClr val="tx1"/>
                </a:solidFill>
                <a:latin typeface="Sassoon Infant Rg" pitchFamily="50" charset="0"/>
              </a:defRPr>
            </a:lvl7pPr>
            <a:lvl8pPr marL="3429000" indent="-228600" eaLnBrk="0" fontAlgn="base" hangingPunct="0">
              <a:spcBef>
                <a:spcPct val="0"/>
              </a:spcBef>
              <a:spcAft>
                <a:spcPct val="0"/>
              </a:spcAft>
              <a:defRPr>
                <a:solidFill>
                  <a:schemeClr val="tx1"/>
                </a:solidFill>
                <a:latin typeface="Sassoon Infant Rg" pitchFamily="50" charset="0"/>
              </a:defRPr>
            </a:lvl8pPr>
            <a:lvl9pPr marL="3886200" indent="-228600" eaLnBrk="0" fontAlgn="base" hangingPunct="0">
              <a:spcBef>
                <a:spcPct val="0"/>
              </a:spcBef>
              <a:spcAft>
                <a:spcPct val="0"/>
              </a:spcAft>
              <a:defRPr>
                <a:solidFill>
                  <a:schemeClr val="tx1"/>
                </a:solidFill>
                <a:latin typeface="Sassoon Infant Rg" pitchFamily="50" charset="0"/>
              </a:defRPr>
            </a:lvl9pPr>
          </a:lstStyle>
          <a:p>
            <a:pPr fontAlgn="base">
              <a:spcBef>
                <a:spcPct val="0"/>
              </a:spcBef>
              <a:spcAft>
                <a:spcPct val="0"/>
              </a:spcAft>
            </a:pPr>
            <a:fld id="{579EDA14-7E97-47CF-94E3-822CBCC1DB82}" type="slidenum">
              <a:rPr lang="en-GB" altLang="en-US" smtClean="0">
                <a:latin typeface="Calibri" panose="020F0502020204030204" pitchFamily="34" charset="0"/>
              </a:rPr>
              <a:pPr fontAlgn="base">
                <a:spcBef>
                  <a:spcPct val="0"/>
                </a:spcBef>
                <a:spcAft>
                  <a:spcPct val="0"/>
                </a:spcAft>
              </a:pPr>
              <a:t>7</a:t>
            </a:fld>
            <a:endParaRPr lang="en-GB" altLang="en-US" smtClean="0">
              <a:latin typeface="Calibri" panose="020F050202020403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225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Sassoon Infant Rg" pitchFamily="50" charset="0"/>
              </a:defRPr>
            </a:lvl1pPr>
            <a:lvl2pPr marL="742950" indent="-285750">
              <a:defRPr>
                <a:solidFill>
                  <a:schemeClr val="tx1"/>
                </a:solidFill>
                <a:latin typeface="Sassoon Infant Rg" pitchFamily="50" charset="0"/>
              </a:defRPr>
            </a:lvl2pPr>
            <a:lvl3pPr marL="1143000" indent="-228600">
              <a:defRPr>
                <a:solidFill>
                  <a:schemeClr val="tx1"/>
                </a:solidFill>
                <a:latin typeface="Sassoon Infant Rg" pitchFamily="50" charset="0"/>
              </a:defRPr>
            </a:lvl3pPr>
            <a:lvl4pPr marL="1600200" indent="-228600">
              <a:defRPr>
                <a:solidFill>
                  <a:schemeClr val="tx1"/>
                </a:solidFill>
                <a:latin typeface="Sassoon Infant Rg" pitchFamily="50" charset="0"/>
              </a:defRPr>
            </a:lvl4pPr>
            <a:lvl5pPr marL="2057400" indent="-228600">
              <a:defRPr>
                <a:solidFill>
                  <a:schemeClr val="tx1"/>
                </a:solidFill>
                <a:latin typeface="Sassoon Infant Rg" pitchFamily="50" charset="0"/>
              </a:defRPr>
            </a:lvl5pPr>
            <a:lvl6pPr marL="2514600" indent="-228600" eaLnBrk="0" fontAlgn="base" hangingPunct="0">
              <a:spcBef>
                <a:spcPct val="0"/>
              </a:spcBef>
              <a:spcAft>
                <a:spcPct val="0"/>
              </a:spcAft>
              <a:defRPr>
                <a:solidFill>
                  <a:schemeClr val="tx1"/>
                </a:solidFill>
                <a:latin typeface="Sassoon Infant Rg" pitchFamily="50" charset="0"/>
              </a:defRPr>
            </a:lvl6pPr>
            <a:lvl7pPr marL="2971800" indent="-228600" eaLnBrk="0" fontAlgn="base" hangingPunct="0">
              <a:spcBef>
                <a:spcPct val="0"/>
              </a:spcBef>
              <a:spcAft>
                <a:spcPct val="0"/>
              </a:spcAft>
              <a:defRPr>
                <a:solidFill>
                  <a:schemeClr val="tx1"/>
                </a:solidFill>
                <a:latin typeface="Sassoon Infant Rg" pitchFamily="50" charset="0"/>
              </a:defRPr>
            </a:lvl7pPr>
            <a:lvl8pPr marL="3429000" indent="-228600" eaLnBrk="0" fontAlgn="base" hangingPunct="0">
              <a:spcBef>
                <a:spcPct val="0"/>
              </a:spcBef>
              <a:spcAft>
                <a:spcPct val="0"/>
              </a:spcAft>
              <a:defRPr>
                <a:solidFill>
                  <a:schemeClr val="tx1"/>
                </a:solidFill>
                <a:latin typeface="Sassoon Infant Rg" pitchFamily="50" charset="0"/>
              </a:defRPr>
            </a:lvl8pPr>
            <a:lvl9pPr marL="3886200" indent="-228600" eaLnBrk="0" fontAlgn="base" hangingPunct="0">
              <a:spcBef>
                <a:spcPct val="0"/>
              </a:spcBef>
              <a:spcAft>
                <a:spcPct val="0"/>
              </a:spcAft>
              <a:defRPr>
                <a:solidFill>
                  <a:schemeClr val="tx1"/>
                </a:solidFill>
                <a:latin typeface="Sassoon Infant Rg" pitchFamily="50" charset="0"/>
              </a:defRPr>
            </a:lvl9pPr>
          </a:lstStyle>
          <a:p>
            <a:pPr fontAlgn="base">
              <a:spcBef>
                <a:spcPct val="0"/>
              </a:spcBef>
              <a:spcAft>
                <a:spcPct val="0"/>
              </a:spcAft>
            </a:pPr>
            <a:fld id="{F1926685-6A9F-44CA-A5F4-6ADF69A72ECE}" type="slidenum">
              <a:rPr lang="en-GB" altLang="en-US" smtClean="0">
                <a:latin typeface="Calibri" panose="020F0502020204030204" pitchFamily="34" charset="0"/>
              </a:rPr>
              <a:pPr fontAlgn="base">
                <a:spcBef>
                  <a:spcPct val="0"/>
                </a:spcBef>
                <a:spcAft>
                  <a:spcPct val="0"/>
                </a:spcAft>
              </a:pPr>
              <a:t>8</a:t>
            </a:fld>
            <a:endParaRPr lang="en-GB" altLang="en-US" smtClean="0">
              <a:latin typeface="Calibri" panose="020F050202020403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245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Sassoon Infant Rg" pitchFamily="50" charset="0"/>
              </a:defRPr>
            </a:lvl1pPr>
            <a:lvl2pPr marL="742950" indent="-285750">
              <a:defRPr>
                <a:solidFill>
                  <a:schemeClr val="tx1"/>
                </a:solidFill>
                <a:latin typeface="Sassoon Infant Rg" pitchFamily="50" charset="0"/>
              </a:defRPr>
            </a:lvl2pPr>
            <a:lvl3pPr marL="1143000" indent="-228600">
              <a:defRPr>
                <a:solidFill>
                  <a:schemeClr val="tx1"/>
                </a:solidFill>
                <a:latin typeface="Sassoon Infant Rg" pitchFamily="50" charset="0"/>
              </a:defRPr>
            </a:lvl3pPr>
            <a:lvl4pPr marL="1600200" indent="-228600">
              <a:defRPr>
                <a:solidFill>
                  <a:schemeClr val="tx1"/>
                </a:solidFill>
                <a:latin typeface="Sassoon Infant Rg" pitchFamily="50" charset="0"/>
              </a:defRPr>
            </a:lvl4pPr>
            <a:lvl5pPr marL="2057400" indent="-228600">
              <a:defRPr>
                <a:solidFill>
                  <a:schemeClr val="tx1"/>
                </a:solidFill>
                <a:latin typeface="Sassoon Infant Rg" pitchFamily="50" charset="0"/>
              </a:defRPr>
            </a:lvl5pPr>
            <a:lvl6pPr marL="2514600" indent="-228600" eaLnBrk="0" fontAlgn="base" hangingPunct="0">
              <a:spcBef>
                <a:spcPct val="0"/>
              </a:spcBef>
              <a:spcAft>
                <a:spcPct val="0"/>
              </a:spcAft>
              <a:defRPr>
                <a:solidFill>
                  <a:schemeClr val="tx1"/>
                </a:solidFill>
                <a:latin typeface="Sassoon Infant Rg" pitchFamily="50" charset="0"/>
              </a:defRPr>
            </a:lvl6pPr>
            <a:lvl7pPr marL="2971800" indent="-228600" eaLnBrk="0" fontAlgn="base" hangingPunct="0">
              <a:spcBef>
                <a:spcPct val="0"/>
              </a:spcBef>
              <a:spcAft>
                <a:spcPct val="0"/>
              </a:spcAft>
              <a:defRPr>
                <a:solidFill>
                  <a:schemeClr val="tx1"/>
                </a:solidFill>
                <a:latin typeface="Sassoon Infant Rg" pitchFamily="50" charset="0"/>
              </a:defRPr>
            </a:lvl7pPr>
            <a:lvl8pPr marL="3429000" indent="-228600" eaLnBrk="0" fontAlgn="base" hangingPunct="0">
              <a:spcBef>
                <a:spcPct val="0"/>
              </a:spcBef>
              <a:spcAft>
                <a:spcPct val="0"/>
              </a:spcAft>
              <a:defRPr>
                <a:solidFill>
                  <a:schemeClr val="tx1"/>
                </a:solidFill>
                <a:latin typeface="Sassoon Infant Rg" pitchFamily="50" charset="0"/>
              </a:defRPr>
            </a:lvl8pPr>
            <a:lvl9pPr marL="3886200" indent="-228600" eaLnBrk="0" fontAlgn="base" hangingPunct="0">
              <a:spcBef>
                <a:spcPct val="0"/>
              </a:spcBef>
              <a:spcAft>
                <a:spcPct val="0"/>
              </a:spcAft>
              <a:defRPr>
                <a:solidFill>
                  <a:schemeClr val="tx1"/>
                </a:solidFill>
                <a:latin typeface="Sassoon Infant Rg" pitchFamily="50" charset="0"/>
              </a:defRPr>
            </a:lvl9pPr>
          </a:lstStyle>
          <a:p>
            <a:pPr fontAlgn="base">
              <a:spcBef>
                <a:spcPct val="0"/>
              </a:spcBef>
              <a:spcAft>
                <a:spcPct val="0"/>
              </a:spcAft>
            </a:pPr>
            <a:fld id="{B62B2806-7227-4AB7-AFB8-CFEFFD8DC910}" type="slidenum">
              <a:rPr lang="en-GB" altLang="en-US" smtClean="0">
                <a:latin typeface="Calibri" panose="020F0502020204030204" pitchFamily="34" charset="0"/>
              </a:rPr>
              <a:pPr fontAlgn="base">
                <a:spcBef>
                  <a:spcPct val="0"/>
                </a:spcBef>
                <a:spcAft>
                  <a:spcPct val="0"/>
                </a:spcAft>
              </a:pPr>
              <a:t>9</a:t>
            </a:fld>
            <a:endParaRPr lang="en-GB" altLang="en-US" smtClean="0">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1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486775" y="6700838"/>
            <a:ext cx="585788" cy="8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3677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092807FB-2742-4587-9741-954E043C14C0}"/>
              </a:ext>
            </a:extLst>
          </p:cNvPr>
          <p:cNvSpPr/>
          <p:nvPr userDrawn="1"/>
        </p:nvSpPr>
        <p:spPr bwMode="auto">
          <a:xfrm>
            <a:off x="457200" y="438150"/>
            <a:ext cx="8220075" cy="5957888"/>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pic>
        <p:nvPicPr>
          <p:cNvPr id="5" name="Picture 1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486775" y="6700838"/>
            <a:ext cx="585788" cy="8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198" y="485773"/>
            <a:ext cx="8220075" cy="1595581"/>
          </a:xfrm>
        </p:spPr>
        <p:txBody>
          <a:bodyPr>
            <a:normAutofit/>
          </a:bodyPr>
          <a:lstStyle>
            <a:lvl1pPr>
              <a:defRPr sz="4000" b="1">
                <a:latin typeface="Sassoon Infant Md" panose="02000603050000020003" pitchFamily="50" charset="0"/>
              </a:defRPr>
            </a:lvl1pPr>
          </a:lstStyle>
          <a:p>
            <a:r>
              <a:rPr lang="en-US" dirty="0"/>
              <a:t>Click to edit Master title style</a:t>
            </a:r>
          </a:p>
        </p:txBody>
      </p:sp>
      <p:sp>
        <p:nvSpPr>
          <p:cNvPr id="3" name="Content Placeholder 2"/>
          <p:cNvSpPr>
            <a:spLocks noGrp="1"/>
          </p:cNvSpPr>
          <p:nvPr>
            <p:ph idx="1"/>
          </p:nvPr>
        </p:nvSpPr>
        <p:spPr>
          <a:xfrm>
            <a:off x="457197" y="2153354"/>
            <a:ext cx="8220075" cy="4242683"/>
          </a:xfrm>
        </p:spPr>
        <p:txBody>
          <a:bodyPr/>
          <a:lstStyle>
            <a:lvl1pPr>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424495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ims Slide">
    <p:spTree>
      <p:nvGrpSpPr>
        <p:cNvPr id="1" name=""/>
        <p:cNvGrpSpPr/>
        <p:nvPr/>
      </p:nvGrpSpPr>
      <p:grpSpPr>
        <a:xfrm>
          <a:off x="0" y="0"/>
          <a:ext cx="0" cy="0"/>
          <a:chOff x="0" y="0"/>
          <a:chExt cx="0" cy="0"/>
        </a:xfrm>
      </p:grpSpPr>
      <p:pic>
        <p:nvPicPr>
          <p:cNvPr id="4" name="Picture 1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453438" y="6700838"/>
            <a:ext cx="584200" cy="8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76249" y="549275"/>
            <a:ext cx="8181975" cy="1325563"/>
          </a:xfrm>
          <a:noFill/>
          <a:ln>
            <a:noFill/>
          </a:ln>
        </p:spPr>
        <p:txBody>
          <a:bodyPr>
            <a:normAutofit/>
          </a:bodyPr>
          <a:lstStyle>
            <a:lvl1pPr>
              <a:defRPr sz="4000" b="1">
                <a:latin typeface="Sassoon Infant Md" panose="02000603050000020003" pitchFamily="50" charset="0"/>
              </a:defRPr>
            </a:lvl1pPr>
          </a:lstStyle>
          <a:p>
            <a:r>
              <a:rPr lang="en-US" dirty="0"/>
              <a:t>Click to edit Master title style</a:t>
            </a:r>
          </a:p>
        </p:txBody>
      </p:sp>
      <p:sp>
        <p:nvSpPr>
          <p:cNvPr id="3" name="Content Placeholder 2"/>
          <p:cNvSpPr>
            <a:spLocks noGrp="1"/>
          </p:cNvSpPr>
          <p:nvPr>
            <p:ph idx="1"/>
          </p:nvPr>
        </p:nvSpPr>
        <p:spPr>
          <a:xfrm>
            <a:off x="481012" y="2014537"/>
            <a:ext cx="8181975" cy="4351338"/>
          </a:xfrm>
          <a:noFill/>
          <a:ln>
            <a:noFill/>
          </a:ln>
        </p:spPr>
        <p:txBody>
          <a:bodyPr/>
          <a:lstStyle>
            <a:lvl1pPr>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47097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lanit Title Slide">
    <p:spTree>
      <p:nvGrpSpPr>
        <p:cNvPr id="1" name=""/>
        <p:cNvGrpSpPr/>
        <p:nvPr/>
      </p:nvGrpSpPr>
      <p:grpSpPr>
        <a:xfrm>
          <a:off x="0" y="0"/>
          <a:ext cx="0" cy="0"/>
          <a:chOff x="0" y="0"/>
          <a:chExt cx="0" cy="0"/>
        </a:xfrm>
      </p:grpSpPr>
      <p:sp>
        <p:nvSpPr>
          <p:cNvPr id="2" name="Title 1"/>
          <p:cNvSpPr>
            <a:spLocks noGrp="1"/>
          </p:cNvSpPr>
          <p:nvPr>
            <p:ph type="title"/>
          </p:nvPr>
        </p:nvSpPr>
        <p:spPr>
          <a:xfrm>
            <a:off x="539750" y="2359034"/>
            <a:ext cx="8064500" cy="655294"/>
          </a:xfrm>
          <a:noFill/>
          <a:ln>
            <a:noFill/>
          </a:ln>
        </p:spPr>
        <p:txBody>
          <a:bodyPr>
            <a:noAutofit/>
          </a:bodyPr>
          <a:lstStyle>
            <a:lvl1pPr algn="ctr">
              <a:defRPr sz="6600" b="1">
                <a:solidFill>
                  <a:schemeClr val="bg1"/>
                </a:solidFill>
                <a:latin typeface="BPreplay" panose="02000503000000020004" pitchFamily="50" charset="0"/>
              </a:defRPr>
            </a:lvl1pPr>
          </a:lstStyle>
          <a:p>
            <a:r>
              <a:rPr lang="en-US" dirty="0"/>
              <a:t>Click to edit Master title style</a:t>
            </a:r>
            <a:endParaRPr lang="en-GB" dirty="0"/>
          </a:p>
        </p:txBody>
      </p:sp>
      <p:sp>
        <p:nvSpPr>
          <p:cNvPr id="11" name="Text Placeholder 10"/>
          <p:cNvSpPr>
            <a:spLocks noGrp="1"/>
          </p:cNvSpPr>
          <p:nvPr>
            <p:ph type="body" sz="quarter" idx="10"/>
          </p:nvPr>
        </p:nvSpPr>
        <p:spPr>
          <a:xfrm>
            <a:off x="1654969" y="3199950"/>
            <a:ext cx="5834062" cy="543989"/>
          </a:xfrm>
          <a:noFill/>
          <a:ln>
            <a:noFill/>
          </a:ln>
        </p:spPr>
        <p:txBody>
          <a:bodyPr anchor="ctr" anchorCtr="1">
            <a:noAutofit/>
          </a:bodyPr>
          <a:lstStyle>
            <a:lvl1pPr marL="0" indent="0" algn="ctr">
              <a:buNone/>
              <a:defRPr sz="2800">
                <a:solidFill>
                  <a:schemeClr val="bg1"/>
                </a:solidFill>
                <a:latin typeface="BPreplay" panose="02000503000000020004" pitchFamily="50" charset="0"/>
              </a:defRPr>
            </a:lvl1pPr>
          </a:lstStyle>
          <a:p>
            <a:pPr lvl="0"/>
            <a:r>
              <a:rPr lang="en-US" dirty="0"/>
              <a:t>Click to edit Master text styles</a:t>
            </a:r>
          </a:p>
        </p:txBody>
      </p:sp>
    </p:spTree>
    <p:extLst>
      <p:ext uri="{BB962C8B-B14F-4D97-AF65-F5344CB8AC3E}">
        <p14:creationId xmlns:p14="http://schemas.microsoft.com/office/powerpoint/2010/main" val="5748989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6907961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90538" y="695325"/>
            <a:ext cx="8162925" cy="1150938"/>
          </a:xfrm>
          <a:prstGeom prst="roundRect">
            <a:avLst>
              <a:gd name="adj" fmla="val 9639"/>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vert="horz" wrap="square" lIns="252000" tIns="252000" rIns="252000" bIns="252000" numCol="1" anchor="ctr" anchorCtr="1"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90538" y="1957388"/>
            <a:ext cx="8162925" cy="4387850"/>
          </a:xfrm>
          <a:prstGeom prst="roundRect">
            <a:avLst>
              <a:gd name="adj" fmla="val 2583"/>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vert="horz" wrap="square" lIns="252000" tIns="252000" rIns="252000" bIns="25200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49" r:id="rId4"/>
    <p:sldLayoutId id="2147483750" r:id="rId5"/>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4000" kern="1200">
          <a:solidFill>
            <a:srgbClr val="1C1C1C"/>
          </a:solidFill>
          <a:latin typeface="Sassoon Infant Md" panose="02000603050000020003" pitchFamily="50" charset="0"/>
          <a:ea typeface="+mj-ea"/>
          <a:cs typeface="+mj-cs"/>
        </a:defRPr>
      </a:lvl1pPr>
      <a:lvl2pPr algn="l" rtl="0" eaLnBrk="0" fontAlgn="base" hangingPunct="0">
        <a:lnSpc>
          <a:spcPct val="90000"/>
        </a:lnSpc>
        <a:spcBef>
          <a:spcPct val="0"/>
        </a:spcBef>
        <a:spcAft>
          <a:spcPct val="0"/>
        </a:spcAft>
        <a:defRPr sz="4000">
          <a:solidFill>
            <a:srgbClr val="1C1C1C"/>
          </a:solidFill>
          <a:latin typeface="Sassoon Infant Md" panose="02000603050000020003" pitchFamily="50" charset="0"/>
        </a:defRPr>
      </a:lvl2pPr>
      <a:lvl3pPr algn="l" rtl="0" eaLnBrk="0" fontAlgn="base" hangingPunct="0">
        <a:lnSpc>
          <a:spcPct val="90000"/>
        </a:lnSpc>
        <a:spcBef>
          <a:spcPct val="0"/>
        </a:spcBef>
        <a:spcAft>
          <a:spcPct val="0"/>
        </a:spcAft>
        <a:defRPr sz="4000">
          <a:solidFill>
            <a:srgbClr val="1C1C1C"/>
          </a:solidFill>
          <a:latin typeface="Sassoon Infant Md" panose="02000603050000020003" pitchFamily="50" charset="0"/>
        </a:defRPr>
      </a:lvl3pPr>
      <a:lvl4pPr algn="l" rtl="0" eaLnBrk="0" fontAlgn="base" hangingPunct="0">
        <a:lnSpc>
          <a:spcPct val="90000"/>
        </a:lnSpc>
        <a:spcBef>
          <a:spcPct val="0"/>
        </a:spcBef>
        <a:spcAft>
          <a:spcPct val="0"/>
        </a:spcAft>
        <a:defRPr sz="4000">
          <a:solidFill>
            <a:srgbClr val="1C1C1C"/>
          </a:solidFill>
          <a:latin typeface="Sassoon Infant Md" panose="02000603050000020003" pitchFamily="50" charset="0"/>
        </a:defRPr>
      </a:lvl4pPr>
      <a:lvl5pPr algn="l" rtl="0" eaLnBrk="0" fontAlgn="base" hangingPunct="0">
        <a:lnSpc>
          <a:spcPct val="90000"/>
        </a:lnSpc>
        <a:spcBef>
          <a:spcPct val="0"/>
        </a:spcBef>
        <a:spcAft>
          <a:spcPct val="0"/>
        </a:spcAft>
        <a:defRPr sz="4000">
          <a:solidFill>
            <a:srgbClr val="1C1C1C"/>
          </a:solidFill>
          <a:latin typeface="Sassoon Infant Md" panose="02000603050000020003" pitchFamily="50" charset="0"/>
        </a:defRPr>
      </a:lvl5pPr>
      <a:lvl6pPr marL="457200" algn="l" rtl="0" fontAlgn="base">
        <a:lnSpc>
          <a:spcPct val="90000"/>
        </a:lnSpc>
        <a:spcBef>
          <a:spcPct val="0"/>
        </a:spcBef>
        <a:spcAft>
          <a:spcPct val="0"/>
        </a:spcAft>
        <a:defRPr sz="4000">
          <a:solidFill>
            <a:srgbClr val="1C1C1C"/>
          </a:solidFill>
          <a:latin typeface="Sassoon Infant Md" panose="02000603050000020003" pitchFamily="50" charset="0"/>
        </a:defRPr>
      </a:lvl6pPr>
      <a:lvl7pPr marL="914400" algn="l" rtl="0" fontAlgn="base">
        <a:lnSpc>
          <a:spcPct val="90000"/>
        </a:lnSpc>
        <a:spcBef>
          <a:spcPct val="0"/>
        </a:spcBef>
        <a:spcAft>
          <a:spcPct val="0"/>
        </a:spcAft>
        <a:defRPr sz="4000">
          <a:solidFill>
            <a:srgbClr val="1C1C1C"/>
          </a:solidFill>
          <a:latin typeface="Sassoon Infant Md" panose="02000603050000020003" pitchFamily="50" charset="0"/>
        </a:defRPr>
      </a:lvl7pPr>
      <a:lvl8pPr marL="1371600" algn="l" rtl="0" fontAlgn="base">
        <a:lnSpc>
          <a:spcPct val="90000"/>
        </a:lnSpc>
        <a:spcBef>
          <a:spcPct val="0"/>
        </a:spcBef>
        <a:spcAft>
          <a:spcPct val="0"/>
        </a:spcAft>
        <a:defRPr sz="4000">
          <a:solidFill>
            <a:srgbClr val="1C1C1C"/>
          </a:solidFill>
          <a:latin typeface="Sassoon Infant Md" panose="02000603050000020003" pitchFamily="50" charset="0"/>
        </a:defRPr>
      </a:lvl8pPr>
      <a:lvl9pPr marL="1828800" algn="l" rtl="0" fontAlgn="base">
        <a:lnSpc>
          <a:spcPct val="90000"/>
        </a:lnSpc>
        <a:spcBef>
          <a:spcPct val="0"/>
        </a:spcBef>
        <a:spcAft>
          <a:spcPct val="0"/>
        </a:spcAft>
        <a:defRPr sz="4000">
          <a:solidFill>
            <a:srgbClr val="1C1C1C"/>
          </a:solidFill>
          <a:latin typeface="Sassoon Infant Md" panose="02000603050000020003" pitchFamily="50"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kern="1200">
          <a:solidFill>
            <a:srgbClr val="1C1C1C"/>
          </a:solidFill>
          <a:latin typeface="Sassoon Infant Rg" panose="02000503030000020003" pitchFamily="50" charset="0"/>
          <a:ea typeface="Sassoon Infant Rg" panose="02000503030000020003" pitchFamily="50" charset="0"/>
          <a:cs typeface="Sassoon Infant Rg" panose="02000503030000020003" pitchFamily="50"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1600" kern="1200">
          <a:solidFill>
            <a:srgbClr val="1C1C1C"/>
          </a:solidFill>
          <a:latin typeface="Sassoon Infant Rg" panose="02000503030000020003" pitchFamily="50" charset="0"/>
          <a:ea typeface="Sassoon Infant Rg" panose="02000503030000020003" pitchFamily="50" charset="0"/>
          <a:cs typeface="Sassoon Infant Rg" panose="02000503030000020003" pitchFamily="50"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Sassoon Infant Rg" panose="02000503030000020003" pitchFamily="50"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Sassoon Infant Rg" panose="02000503030000020003" pitchFamily="50"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Sassoon Infant Rg" panose="02000503030000020003"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EA41B66-C978-4412-9076-1026250AF7AA}"/>
              </a:ext>
            </a:extLst>
          </p:cNvPr>
          <p:cNvSpPr/>
          <p:nvPr/>
        </p:nvSpPr>
        <p:spPr>
          <a:xfrm>
            <a:off x="8372475" y="6569075"/>
            <a:ext cx="771525" cy="217488"/>
          </a:xfrm>
          <a:prstGeom prst="roundRect">
            <a:avLst/>
          </a:prstGeom>
          <a:solidFill>
            <a:srgbClr val="00438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4724400" y="1554163"/>
            <a:ext cx="366395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lnSpc>
                <a:spcPct val="90000"/>
              </a:lnSpc>
              <a:spcBef>
                <a:spcPts val="1000"/>
              </a:spcBef>
              <a:buFont typeface="Arial" panose="020B0604020202020204" pitchFamily="34"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9pPr>
          </a:lstStyle>
          <a:p>
            <a:pPr eaLnBrk="1" hangingPunct="1">
              <a:lnSpc>
                <a:spcPct val="100000"/>
              </a:lnSpc>
              <a:spcBef>
                <a:spcPct val="0"/>
              </a:spcBef>
            </a:pPr>
            <a:r>
              <a:rPr lang="en-GB" altLang="en-US" sz="1600">
                <a:solidFill>
                  <a:schemeClr val="tx1"/>
                </a:solidFill>
                <a:latin typeface="Twinkl" pitchFamily="2" charset="0"/>
              </a:rPr>
              <a:t>Christmas was introduced to Japan by the Christian missionaries and for many years only those who were of Christian faith celebrated it.</a:t>
            </a:r>
          </a:p>
          <a:p>
            <a:pPr eaLnBrk="1" hangingPunct="1">
              <a:lnSpc>
                <a:spcPct val="100000"/>
              </a:lnSpc>
              <a:spcBef>
                <a:spcPct val="0"/>
              </a:spcBef>
            </a:pPr>
            <a:endParaRPr lang="en-GB" altLang="en-US" sz="1600">
              <a:solidFill>
                <a:schemeClr val="tx1"/>
              </a:solidFill>
              <a:latin typeface="Twinkl" pitchFamily="2" charset="0"/>
            </a:endParaRPr>
          </a:p>
          <a:p>
            <a:pPr eaLnBrk="1" hangingPunct="1">
              <a:lnSpc>
                <a:spcPct val="100000"/>
              </a:lnSpc>
              <a:spcBef>
                <a:spcPct val="0"/>
              </a:spcBef>
            </a:pPr>
            <a:r>
              <a:rPr lang="en-GB" altLang="en-US" sz="1600">
                <a:solidFill>
                  <a:schemeClr val="tx1"/>
                </a:solidFill>
                <a:latin typeface="Twinkl" pitchFamily="2" charset="0"/>
              </a:rPr>
              <a:t>Today, lots of people in Japan love the Christmas season and it’s almost universally celebrated even though only 1% of people believe in Christ.</a:t>
            </a:r>
          </a:p>
          <a:p>
            <a:pPr eaLnBrk="1" hangingPunct="1">
              <a:lnSpc>
                <a:spcPct val="100000"/>
              </a:lnSpc>
              <a:spcBef>
                <a:spcPct val="0"/>
              </a:spcBef>
            </a:pPr>
            <a:endParaRPr lang="en-GB" altLang="en-US" sz="1600">
              <a:solidFill>
                <a:schemeClr val="tx1"/>
              </a:solidFill>
              <a:latin typeface="Twinkl" pitchFamily="2" charset="0"/>
            </a:endParaRPr>
          </a:p>
          <a:p>
            <a:pPr eaLnBrk="1" hangingPunct="1">
              <a:lnSpc>
                <a:spcPct val="100000"/>
              </a:lnSpc>
              <a:spcBef>
                <a:spcPct val="0"/>
              </a:spcBef>
            </a:pPr>
            <a:r>
              <a:rPr lang="en-GB" altLang="en-US" sz="1600">
                <a:solidFill>
                  <a:schemeClr val="tx1"/>
                </a:solidFill>
                <a:latin typeface="Twinkl" pitchFamily="2" charset="0"/>
              </a:rPr>
              <a:t>The idea of exchanging gifts appeals to Japanese people. </a:t>
            </a:r>
          </a:p>
          <a:p>
            <a:pPr eaLnBrk="1" hangingPunct="1">
              <a:lnSpc>
                <a:spcPct val="100000"/>
              </a:lnSpc>
              <a:spcBef>
                <a:spcPct val="0"/>
              </a:spcBef>
            </a:pPr>
            <a:endParaRPr lang="en-GB" altLang="en-US" sz="1600">
              <a:solidFill>
                <a:schemeClr val="tx1"/>
              </a:solidFill>
              <a:latin typeface="Twinkl" pitchFamily="2" charset="0"/>
            </a:endParaRPr>
          </a:p>
          <a:p>
            <a:pPr eaLnBrk="1" hangingPunct="1">
              <a:lnSpc>
                <a:spcPct val="100000"/>
              </a:lnSpc>
              <a:spcBef>
                <a:spcPct val="0"/>
              </a:spcBef>
            </a:pPr>
            <a:r>
              <a:rPr lang="en-GB" altLang="en-US" sz="1600">
                <a:solidFill>
                  <a:schemeClr val="tx1"/>
                </a:solidFill>
                <a:latin typeface="Twinkl" pitchFamily="2" charset="0"/>
              </a:rPr>
              <a:t>Shops in Japan have wonderful displays and decorations to advertise gifts to buy.</a:t>
            </a:r>
          </a:p>
        </p:txBody>
      </p:sp>
      <p:sp>
        <p:nvSpPr>
          <p:cNvPr id="25603" name="TextBox 1"/>
          <p:cNvSpPr txBox="1">
            <a:spLocks noChangeArrowheads="1"/>
          </p:cNvSpPr>
          <p:nvPr/>
        </p:nvSpPr>
        <p:spPr bwMode="auto">
          <a:xfrm>
            <a:off x="3392488" y="593725"/>
            <a:ext cx="23495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9pPr>
          </a:lstStyle>
          <a:p>
            <a:pPr algn="ctr" eaLnBrk="1" hangingPunct="1">
              <a:lnSpc>
                <a:spcPct val="100000"/>
              </a:lnSpc>
              <a:spcBef>
                <a:spcPct val="0"/>
              </a:spcBef>
              <a:buFontTx/>
              <a:buNone/>
            </a:pPr>
            <a:r>
              <a:rPr lang="en-GB" altLang="en-US" sz="4000" b="1">
                <a:solidFill>
                  <a:schemeClr val="tx1"/>
                </a:solidFill>
                <a:latin typeface="Twinkl" pitchFamily="2" charset="0"/>
              </a:rPr>
              <a:t>Japan </a:t>
            </a:r>
          </a:p>
        </p:txBody>
      </p:sp>
      <p:sp>
        <p:nvSpPr>
          <p:cNvPr id="5" name="Rounded Rectangle 4">
            <a:extLst>
              <a:ext uri="{FF2B5EF4-FFF2-40B4-BE49-F238E27FC236}">
                <a16:creationId xmlns:a16="http://schemas.microsoft.com/office/drawing/2014/main" id="{93F9204C-8473-441A-A570-D81B1963DFE3}"/>
              </a:ext>
            </a:extLst>
          </p:cNvPr>
          <p:cNvSpPr/>
          <p:nvPr/>
        </p:nvSpPr>
        <p:spPr>
          <a:xfrm>
            <a:off x="750888" y="2084388"/>
            <a:ext cx="3816350" cy="2862262"/>
          </a:xfrm>
          <a:prstGeom prst="roundRect">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25605" name="Rectangle 11"/>
          <p:cNvSpPr>
            <a:spLocks noChangeArrowheads="1"/>
          </p:cNvSpPr>
          <p:nvPr/>
        </p:nvSpPr>
        <p:spPr bwMode="auto">
          <a:xfrm>
            <a:off x="1565275" y="6197600"/>
            <a:ext cx="60039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9pPr>
          </a:lstStyle>
          <a:p>
            <a:pPr algn="ctr" eaLnBrk="1" hangingPunct="1">
              <a:lnSpc>
                <a:spcPct val="100000"/>
              </a:lnSpc>
              <a:spcBef>
                <a:spcPct val="0"/>
              </a:spcBef>
              <a:buFontTx/>
              <a:buNone/>
            </a:pPr>
            <a:r>
              <a:rPr lang="en-GB" altLang="en-US" sz="800">
                <a:solidFill>
                  <a:schemeClr val="tx1"/>
                </a:solidFill>
                <a:latin typeface="Arial" panose="020B0604020202020204" pitchFamily="34" charset="0"/>
                <a:cs typeface="Arial" panose="020B0604020202020204" pitchFamily="34" charset="0"/>
              </a:rPr>
              <a:t>Photo courtesy of  t-mizo (@flickr.com) - granted under creative commons licence - attribution</a:t>
            </a:r>
          </a:p>
        </p:txBody>
      </p:sp>
      <p:sp>
        <p:nvSpPr>
          <p:cNvPr id="6" name="Rectangle: Rounded Corners 5">
            <a:extLst>
              <a:ext uri="{FF2B5EF4-FFF2-40B4-BE49-F238E27FC236}">
                <a16:creationId xmlns:a16="http://schemas.microsoft.com/office/drawing/2014/main" id="{CF3811B2-F8D2-41ED-9CEF-7AD9FAFBE10A}"/>
              </a:ext>
            </a:extLst>
          </p:cNvPr>
          <p:cNvSpPr/>
          <p:nvPr/>
        </p:nvSpPr>
        <p:spPr>
          <a:xfrm>
            <a:off x="8456613" y="6669088"/>
            <a:ext cx="687387" cy="125412"/>
          </a:xfrm>
          <a:prstGeom prst="roundRect">
            <a:avLst/>
          </a:prstGeom>
          <a:solidFill>
            <a:srgbClr val="00438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5607" name="Picture 6"/>
          <p:cNvSpPr>
            <a:spLocks noChangeAspect="1" noChangeArrowheads="1"/>
          </p:cNvSpPr>
          <p:nvPr/>
        </p:nvSpPr>
        <p:spPr bwMode="auto">
          <a:xfrm>
            <a:off x="8582025" y="6711950"/>
            <a:ext cx="469900" cy="7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Sassoon Infant Rg" pitchFamily="50" charset="0"/>
              </a:defRPr>
            </a:lvl1pPr>
            <a:lvl2pPr marL="742950" indent="-285750">
              <a:defRPr>
                <a:solidFill>
                  <a:schemeClr val="tx1"/>
                </a:solidFill>
                <a:latin typeface="Sassoon Infant Rg" pitchFamily="50" charset="0"/>
              </a:defRPr>
            </a:lvl2pPr>
            <a:lvl3pPr marL="1143000" indent="-228600">
              <a:defRPr>
                <a:solidFill>
                  <a:schemeClr val="tx1"/>
                </a:solidFill>
                <a:latin typeface="Sassoon Infant Rg" pitchFamily="50" charset="0"/>
              </a:defRPr>
            </a:lvl3pPr>
            <a:lvl4pPr marL="1600200" indent="-228600">
              <a:defRPr>
                <a:solidFill>
                  <a:schemeClr val="tx1"/>
                </a:solidFill>
                <a:latin typeface="Sassoon Infant Rg" pitchFamily="50" charset="0"/>
              </a:defRPr>
            </a:lvl4pPr>
            <a:lvl5pPr marL="2057400" indent="-228600">
              <a:defRPr>
                <a:solidFill>
                  <a:schemeClr val="tx1"/>
                </a:solidFill>
                <a:latin typeface="Sassoon Infant Rg" pitchFamily="50" charset="0"/>
              </a:defRPr>
            </a:lvl5pPr>
            <a:lvl6pPr marL="2514600" indent="-228600" eaLnBrk="0" fontAlgn="base" hangingPunct="0">
              <a:spcBef>
                <a:spcPct val="0"/>
              </a:spcBef>
              <a:spcAft>
                <a:spcPct val="0"/>
              </a:spcAft>
              <a:defRPr>
                <a:solidFill>
                  <a:schemeClr val="tx1"/>
                </a:solidFill>
                <a:latin typeface="Sassoon Infant Rg" pitchFamily="50" charset="0"/>
              </a:defRPr>
            </a:lvl6pPr>
            <a:lvl7pPr marL="2971800" indent="-228600" eaLnBrk="0" fontAlgn="base" hangingPunct="0">
              <a:spcBef>
                <a:spcPct val="0"/>
              </a:spcBef>
              <a:spcAft>
                <a:spcPct val="0"/>
              </a:spcAft>
              <a:defRPr>
                <a:solidFill>
                  <a:schemeClr val="tx1"/>
                </a:solidFill>
                <a:latin typeface="Sassoon Infant Rg" pitchFamily="50" charset="0"/>
              </a:defRPr>
            </a:lvl7pPr>
            <a:lvl8pPr marL="3429000" indent="-228600" eaLnBrk="0" fontAlgn="base" hangingPunct="0">
              <a:spcBef>
                <a:spcPct val="0"/>
              </a:spcBef>
              <a:spcAft>
                <a:spcPct val="0"/>
              </a:spcAft>
              <a:defRPr>
                <a:solidFill>
                  <a:schemeClr val="tx1"/>
                </a:solidFill>
                <a:latin typeface="Sassoon Infant Rg" pitchFamily="50" charset="0"/>
              </a:defRPr>
            </a:lvl8pPr>
            <a:lvl9pPr marL="3886200" indent="-228600" eaLnBrk="0" fontAlgn="base" hangingPunct="0">
              <a:spcBef>
                <a:spcPct val="0"/>
              </a:spcBef>
              <a:spcAft>
                <a:spcPct val="0"/>
              </a:spcAft>
              <a:defRPr>
                <a:solidFill>
                  <a:schemeClr val="tx1"/>
                </a:solidFill>
                <a:latin typeface="Sassoon Infant Rg" pitchFamily="50" charset="0"/>
              </a:defRPr>
            </a:lvl9pPr>
          </a:lstStyle>
          <a:p>
            <a:endParaRPr lang="en-GB"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4732338" y="1992313"/>
            <a:ext cx="3663950" cy="304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lnSpc>
                <a:spcPct val="90000"/>
              </a:lnSpc>
              <a:spcBef>
                <a:spcPts val="1000"/>
              </a:spcBef>
              <a:buFont typeface="Arial" panose="020B0604020202020204" pitchFamily="34"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9pPr>
          </a:lstStyle>
          <a:p>
            <a:pPr eaLnBrk="1" hangingPunct="1">
              <a:lnSpc>
                <a:spcPct val="100000"/>
              </a:lnSpc>
              <a:spcBef>
                <a:spcPct val="0"/>
              </a:spcBef>
            </a:pPr>
            <a:r>
              <a:rPr lang="en-GB" altLang="en-US" sz="1600">
                <a:solidFill>
                  <a:schemeClr val="tx1"/>
                </a:solidFill>
                <a:latin typeface="Twinkl" pitchFamily="2" charset="0"/>
              </a:rPr>
              <a:t>Besides exchanging gifts, Japanese people eat turkey on Christmas day, have Christmas trees and decorate their houses with evergreens and mistletoe.</a:t>
            </a:r>
          </a:p>
          <a:p>
            <a:pPr eaLnBrk="1" hangingPunct="1">
              <a:lnSpc>
                <a:spcPct val="100000"/>
              </a:lnSpc>
              <a:spcBef>
                <a:spcPct val="0"/>
              </a:spcBef>
            </a:pPr>
            <a:endParaRPr lang="en-GB" altLang="en-US" sz="1600">
              <a:solidFill>
                <a:schemeClr val="tx1"/>
              </a:solidFill>
              <a:latin typeface="Twinkl" pitchFamily="2" charset="0"/>
            </a:endParaRPr>
          </a:p>
          <a:p>
            <a:pPr eaLnBrk="1" hangingPunct="1">
              <a:lnSpc>
                <a:spcPct val="100000"/>
              </a:lnSpc>
              <a:spcBef>
                <a:spcPct val="0"/>
              </a:spcBef>
            </a:pPr>
            <a:r>
              <a:rPr lang="en-GB" altLang="en-US" sz="1600">
                <a:solidFill>
                  <a:schemeClr val="tx1"/>
                </a:solidFill>
                <a:latin typeface="Twinkl" pitchFamily="2" charset="0"/>
              </a:rPr>
              <a:t>A Buddhist monk named Hotei-osho acts like Santa Claus. He brings presents to each house for children. Some think he has eyes in the back of his head so that children behave when he is nearby. </a:t>
            </a:r>
          </a:p>
        </p:txBody>
      </p:sp>
      <p:sp>
        <p:nvSpPr>
          <p:cNvPr id="27651" name="TextBox 1"/>
          <p:cNvSpPr txBox="1">
            <a:spLocks noChangeArrowheads="1"/>
          </p:cNvSpPr>
          <p:nvPr/>
        </p:nvSpPr>
        <p:spPr bwMode="auto">
          <a:xfrm>
            <a:off x="3392488" y="593725"/>
            <a:ext cx="23495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9pPr>
          </a:lstStyle>
          <a:p>
            <a:pPr algn="ctr" eaLnBrk="1" hangingPunct="1">
              <a:lnSpc>
                <a:spcPct val="100000"/>
              </a:lnSpc>
              <a:spcBef>
                <a:spcPct val="0"/>
              </a:spcBef>
              <a:buFontTx/>
              <a:buNone/>
            </a:pPr>
            <a:r>
              <a:rPr lang="en-GB" altLang="en-US" sz="4000" b="1">
                <a:solidFill>
                  <a:schemeClr val="tx1"/>
                </a:solidFill>
                <a:latin typeface="Twinkl" pitchFamily="2" charset="0"/>
              </a:rPr>
              <a:t>Japan </a:t>
            </a:r>
          </a:p>
        </p:txBody>
      </p:sp>
      <p:sp>
        <p:nvSpPr>
          <p:cNvPr id="5" name="Rounded Rectangle 4">
            <a:extLst>
              <a:ext uri="{FF2B5EF4-FFF2-40B4-BE49-F238E27FC236}">
                <a16:creationId xmlns:a16="http://schemas.microsoft.com/office/drawing/2014/main" id="{C66DD372-E477-4816-8929-3B26500203FD}"/>
              </a:ext>
            </a:extLst>
          </p:cNvPr>
          <p:cNvSpPr/>
          <p:nvPr/>
        </p:nvSpPr>
        <p:spPr>
          <a:xfrm>
            <a:off x="750888" y="2084388"/>
            <a:ext cx="3816350" cy="2862262"/>
          </a:xfrm>
          <a:prstGeom prst="roundRect">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27653" name="Rectangle 6"/>
          <p:cNvSpPr>
            <a:spLocks noChangeArrowheads="1"/>
          </p:cNvSpPr>
          <p:nvPr/>
        </p:nvSpPr>
        <p:spPr bwMode="auto">
          <a:xfrm>
            <a:off x="1565275" y="6197600"/>
            <a:ext cx="60039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9pPr>
          </a:lstStyle>
          <a:p>
            <a:pPr algn="ctr" eaLnBrk="1" hangingPunct="1">
              <a:lnSpc>
                <a:spcPct val="100000"/>
              </a:lnSpc>
              <a:spcBef>
                <a:spcPct val="0"/>
              </a:spcBef>
              <a:buFontTx/>
              <a:buNone/>
            </a:pPr>
            <a:r>
              <a:rPr lang="en-GB" altLang="en-US" sz="800">
                <a:solidFill>
                  <a:schemeClr val="tx1"/>
                </a:solidFill>
                <a:latin typeface="Arial" panose="020B0604020202020204" pitchFamily="34" charset="0"/>
                <a:cs typeface="Arial" panose="020B0604020202020204" pitchFamily="34" charset="0"/>
              </a:rPr>
              <a:t>Photo courtesy of  t-mizo (@flickr.com) - granted under creative commons licence - attribution</a:t>
            </a:r>
          </a:p>
        </p:txBody>
      </p:sp>
      <p:sp>
        <p:nvSpPr>
          <p:cNvPr id="6" name="Rectangle: Rounded Corners 5">
            <a:extLst>
              <a:ext uri="{FF2B5EF4-FFF2-40B4-BE49-F238E27FC236}">
                <a16:creationId xmlns:a16="http://schemas.microsoft.com/office/drawing/2014/main" id="{B8AF800A-EDF7-4A24-A0A2-CB65A7132A6B}"/>
              </a:ext>
            </a:extLst>
          </p:cNvPr>
          <p:cNvSpPr/>
          <p:nvPr/>
        </p:nvSpPr>
        <p:spPr>
          <a:xfrm>
            <a:off x="8456613" y="6669088"/>
            <a:ext cx="687387" cy="125412"/>
          </a:xfrm>
          <a:prstGeom prst="roundRect">
            <a:avLst/>
          </a:prstGeom>
          <a:solidFill>
            <a:srgbClr val="00438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7655" name="Picture 6"/>
          <p:cNvSpPr>
            <a:spLocks noChangeAspect="1" noChangeArrowheads="1"/>
          </p:cNvSpPr>
          <p:nvPr/>
        </p:nvSpPr>
        <p:spPr bwMode="auto">
          <a:xfrm>
            <a:off x="8582025" y="6711950"/>
            <a:ext cx="469900" cy="7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Sassoon Infant Rg" pitchFamily="50" charset="0"/>
              </a:defRPr>
            </a:lvl1pPr>
            <a:lvl2pPr marL="742950" indent="-285750">
              <a:defRPr>
                <a:solidFill>
                  <a:schemeClr val="tx1"/>
                </a:solidFill>
                <a:latin typeface="Sassoon Infant Rg" pitchFamily="50" charset="0"/>
              </a:defRPr>
            </a:lvl2pPr>
            <a:lvl3pPr marL="1143000" indent="-228600">
              <a:defRPr>
                <a:solidFill>
                  <a:schemeClr val="tx1"/>
                </a:solidFill>
                <a:latin typeface="Sassoon Infant Rg" pitchFamily="50" charset="0"/>
              </a:defRPr>
            </a:lvl3pPr>
            <a:lvl4pPr marL="1600200" indent="-228600">
              <a:defRPr>
                <a:solidFill>
                  <a:schemeClr val="tx1"/>
                </a:solidFill>
                <a:latin typeface="Sassoon Infant Rg" pitchFamily="50" charset="0"/>
              </a:defRPr>
            </a:lvl4pPr>
            <a:lvl5pPr marL="2057400" indent="-228600">
              <a:defRPr>
                <a:solidFill>
                  <a:schemeClr val="tx1"/>
                </a:solidFill>
                <a:latin typeface="Sassoon Infant Rg" pitchFamily="50" charset="0"/>
              </a:defRPr>
            </a:lvl5pPr>
            <a:lvl6pPr marL="2514600" indent="-228600" eaLnBrk="0" fontAlgn="base" hangingPunct="0">
              <a:spcBef>
                <a:spcPct val="0"/>
              </a:spcBef>
              <a:spcAft>
                <a:spcPct val="0"/>
              </a:spcAft>
              <a:defRPr>
                <a:solidFill>
                  <a:schemeClr val="tx1"/>
                </a:solidFill>
                <a:latin typeface="Sassoon Infant Rg" pitchFamily="50" charset="0"/>
              </a:defRPr>
            </a:lvl6pPr>
            <a:lvl7pPr marL="2971800" indent="-228600" eaLnBrk="0" fontAlgn="base" hangingPunct="0">
              <a:spcBef>
                <a:spcPct val="0"/>
              </a:spcBef>
              <a:spcAft>
                <a:spcPct val="0"/>
              </a:spcAft>
              <a:defRPr>
                <a:solidFill>
                  <a:schemeClr val="tx1"/>
                </a:solidFill>
                <a:latin typeface="Sassoon Infant Rg" pitchFamily="50" charset="0"/>
              </a:defRPr>
            </a:lvl7pPr>
            <a:lvl8pPr marL="3429000" indent="-228600" eaLnBrk="0" fontAlgn="base" hangingPunct="0">
              <a:spcBef>
                <a:spcPct val="0"/>
              </a:spcBef>
              <a:spcAft>
                <a:spcPct val="0"/>
              </a:spcAft>
              <a:defRPr>
                <a:solidFill>
                  <a:schemeClr val="tx1"/>
                </a:solidFill>
                <a:latin typeface="Sassoon Infant Rg" pitchFamily="50" charset="0"/>
              </a:defRPr>
            </a:lvl8pPr>
            <a:lvl9pPr marL="3886200" indent="-228600" eaLnBrk="0" fontAlgn="base" hangingPunct="0">
              <a:spcBef>
                <a:spcPct val="0"/>
              </a:spcBef>
              <a:spcAft>
                <a:spcPct val="0"/>
              </a:spcAft>
              <a:defRPr>
                <a:solidFill>
                  <a:schemeClr val="tx1"/>
                </a:solidFill>
                <a:latin typeface="Sassoon Infant Rg" pitchFamily="50" charset="0"/>
              </a:defRPr>
            </a:lvl9pPr>
          </a:lstStyle>
          <a:p>
            <a:endParaRPr lang="en-GB"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4724400" y="1782763"/>
            <a:ext cx="3663950" cy="354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lnSpc>
                <a:spcPct val="90000"/>
              </a:lnSpc>
              <a:spcBef>
                <a:spcPts val="1000"/>
              </a:spcBef>
              <a:buFont typeface="Arial" panose="020B0604020202020204" pitchFamily="34"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9pPr>
          </a:lstStyle>
          <a:p>
            <a:pPr eaLnBrk="1" hangingPunct="1">
              <a:lnSpc>
                <a:spcPct val="100000"/>
              </a:lnSpc>
              <a:spcBef>
                <a:spcPct val="0"/>
              </a:spcBef>
            </a:pPr>
            <a:r>
              <a:rPr lang="en-GB" altLang="en-US" sz="1600">
                <a:solidFill>
                  <a:schemeClr val="tx1"/>
                </a:solidFill>
                <a:latin typeface="Twinkl" pitchFamily="2" charset="0"/>
              </a:rPr>
              <a:t>Several weeks before Christmas there are huge markets set up in towns and cities in Mexico which offer crafts, food and flowers for the Christmas season. Some people travel for days to get to these markets.</a:t>
            </a:r>
          </a:p>
          <a:p>
            <a:pPr eaLnBrk="1" hangingPunct="1">
              <a:lnSpc>
                <a:spcPct val="100000"/>
              </a:lnSpc>
              <a:spcBef>
                <a:spcPct val="0"/>
              </a:spcBef>
            </a:pPr>
            <a:endParaRPr lang="en-GB" altLang="en-US" sz="1600">
              <a:solidFill>
                <a:schemeClr val="tx1"/>
              </a:solidFill>
              <a:latin typeface="Twinkl" pitchFamily="2" charset="0"/>
            </a:endParaRPr>
          </a:p>
          <a:p>
            <a:pPr eaLnBrk="1" hangingPunct="1">
              <a:lnSpc>
                <a:spcPct val="100000"/>
              </a:lnSpc>
              <a:spcBef>
                <a:spcPct val="0"/>
              </a:spcBef>
            </a:pPr>
            <a:r>
              <a:rPr lang="en-GB" altLang="en-US" sz="1600">
                <a:solidFill>
                  <a:schemeClr val="tx1"/>
                </a:solidFill>
                <a:latin typeface="Twinkl" pitchFamily="2" charset="0"/>
              </a:rPr>
              <a:t>The poinsettia is a red flower native to Mexico that is used widely in Mexico as a Christmas decoration. It has been connected with Christmas since the 17</a:t>
            </a:r>
            <a:r>
              <a:rPr lang="en-GB" altLang="en-US" sz="1600" baseline="30000">
                <a:solidFill>
                  <a:schemeClr val="tx1"/>
                </a:solidFill>
                <a:latin typeface="Twinkl" pitchFamily="2" charset="0"/>
              </a:rPr>
              <a:t>th</a:t>
            </a:r>
            <a:r>
              <a:rPr lang="en-GB" altLang="en-US" sz="1600">
                <a:solidFill>
                  <a:schemeClr val="tx1"/>
                </a:solidFill>
                <a:latin typeface="Twinkl" pitchFamily="2" charset="0"/>
              </a:rPr>
              <a:t> century. </a:t>
            </a:r>
          </a:p>
        </p:txBody>
      </p:sp>
      <p:sp>
        <p:nvSpPr>
          <p:cNvPr id="29699" name="TextBox 1"/>
          <p:cNvSpPr txBox="1">
            <a:spLocks noChangeArrowheads="1"/>
          </p:cNvSpPr>
          <p:nvPr/>
        </p:nvSpPr>
        <p:spPr bwMode="auto">
          <a:xfrm>
            <a:off x="3392488" y="593725"/>
            <a:ext cx="23495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9pPr>
          </a:lstStyle>
          <a:p>
            <a:pPr algn="ctr" eaLnBrk="1" hangingPunct="1">
              <a:lnSpc>
                <a:spcPct val="100000"/>
              </a:lnSpc>
              <a:spcBef>
                <a:spcPct val="0"/>
              </a:spcBef>
              <a:buFontTx/>
              <a:buNone/>
            </a:pPr>
            <a:r>
              <a:rPr lang="en-GB" altLang="en-US" sz="4000" b="1">
                <a:solidFill>
                  <a:schemeClr val="tx1"/>
                </a:solidFill>
                <a:latin typeface="Twinkl" pitchFamily="2" charset="0"/>
              </a:rPr>
              <a:t>Mexico </a:t>
            </a:r>
          </a:p>
        </p:txBody>
      </p:sp>
      <p:sp>
        <p:nvSpPr>
          <p:cNvPr id="5" name="Rounded Rectangle 4">
            <a:extLst>
              <a:ext uri="{FF2B5EF4-FFF2-40B4-BE49-F238E27FC236}">
                <a16:creationId xmlns:a16="http://schemas.microsoft.com/office/drawing/2014/main" id="{35B713BC-CED0-46D2-B168-4398C011CCAE}"/>
              </a:ext>
            </a:extLst>
          </p:cNvPr>
          <p:cNvSpPr/>
          <p:nvPr/>
        </p:nvSpPr>
        <p:spPr>
          <a:xfrm>
            <a:off x="750888" y="1998663"/>
            <a:ext cx="3816350" cy="2860675"/>
          </a:xfrm>
          <a:prstGeom prst="roundRect">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29701" name="Rectangle 9"/>
          <p:cNvSpPr>
            <a:spLocks noChangeArrowheads="1"/>
          </p:cNvSpPr>
          <p:nvPr/>
        </p:nvSpPr>
        <p:spPr bwMode="auto">
          <a:xfrm>
            <a:off x="1565275" y="6197600"/>
            <a:ext cx="60039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9pPr>
          </a:lstStyle>
          <a:p>
            <a:pPr algn="ctr" eaLnBrk="1" hangingPunct="1">
              <a:lnSpc>
                <a:spcPct val="100000"/>
              </a:lnSpc>
              <a:spcBef>
                <a:spcPct val="0"/>
              </a:spcBef>
              <a:buFontTx/>
              <a:buNone/>
            </a:pPr>
            <a:r>
              <a:rPr lang="en-GB" altLang="en-US" sz="800">
                <a:solidFill>
                  <a:schemeClr val="tx1"/>
                </a:solidFill>
                <a:latin typeface="Arial" panose="020B0604020202020204" pitchFamily="34" charset="0"/>
                <a:cs typeface="Arial" panose="020B0604020202020204" pitchFamily="34" charset="0"/>
              </a:rPr>
              <a:t>Photo courtesy of  sburke2478 (@flickr.com) - granted under creative commons licence - attribution</a:t>
            </a:r>
          </a:p>
        </p:txBody>
      </p:sp>
      <p:sp>
        <p:nvSpPr>
          <p:cNvPr id="6" name="Rectangle: Rounded Corners 5">
            <a:extLst>
              <a:ext uri="{FF2B5EF4-FFF2-40B4-BE49-F238E27FC236}">
                <a16:creationId xmlns:a16="http://schemas.microsoft.com/office/drawing/2014/main" id="{125DCD79-27B7-4FA2-8735-9F7894399E9E}"/>
              </a:ext>
            </a:extLst>
          </p:cNvPr>
          <p:cNvSpPr/>
          <p:nvPr/>
        </p:nvSpPr>
        <p:spPr>
          <a:xfrm>
            <a:off x="8456613" y="6669088"/>
            <a:ext cx="687387" cy="125412"/>
          </a:xfrm>
          <a:prstGeom prst="roundRect">
            <a:avLst/>
          </a:prstGeom>
          <a:solidFill>
            <a:srgbClr val="00438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9703" name="Picture 6"/>
          <p:cNvSpPr>
            <a:spLocks noChangeAspect="1" noChangeArrowheads="1"/>
          </p:cNvSpPr>
          <p:nvPr/>
        </p:nvSpPr>
        <p:spPr bwMode="auto">
          <a:xfrm>
            <a:off x="8582025" y="6711950"/>
            <a:ext cx="469900" cy="7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Sassoon Infant Rg" pitchFamily="50" charset="0"/>
              </a:defRPr>
            </a:lvl1pPr>
            <a:lvl2pPr marL="742950" indent="-285750">
              <a:defRPr>
                <a:solidFill>
                  <a:schemeClr val="tx1"/>
                </a:solidFill>
                <a:latin typeface="Sassoon Infant Rg" pitchFamily="50" charset="0"/>
              </a:defRPr>
            </a:lvl2pPr>
            <a:lvl3pPr marL="1143000" indent="-228600">
              <a:defRPr>
                <a:solidFill>
                  <a:schemeClr val="tx1"/>
                </a:solidFill>
                <a:latin typeface="Sassoon Infant Rg" pitchFamily="50" charset="0"/>
              </a:defRPr>
            </a:lvl3pPr>
            <a:lvl4pPr marL="1600200" indent="-228600">
              <a:defRPr>
                <a:solidFill>
                  <a:schemeClr val="tx1"/>
                </a:solidFill>
                <a:latin typeface="Sassoon Infant Rg" pitchFamily="50" charset="0"/>
              </a:defRPr>
            </a:lvl4pPr>
            <a:lvl5pPr marL="2057400" indent="-228600">
              <a:defRPr>
                <a:solidFill>
                  <a:schemeClr val="tx1"/>
                </a:solidFill>
                <a:latin typeface="Sassoon Infant Rg" pitchFamily="50" charset="0"/>
              </a:defRPr>
            </a:lvl5pPr>
            <a:lvl6pPr marL="2514600" indent="-228600" eaLnBrk="0" fontAlgn="base" hangingPunct="0">
              <a:spcBef>
                <a:spcPct val="0"/>
              </a:spcBef>
              <a:spcAft>
                <a:spcPct val="0"/>
              </a:spcAft>
              <a:defRPr>
                <a:solidFill>
                  <a:schemeClr val="tx1"/>
                </a:solidFill>
                <a:latin typeface="Sassoon Infant Rg" pitchFamily="50" charset="0"/>
              </a:defRPr>
            </a:lvl6pPr>
            <a:lvl7pPr marL="2971800" indent="-228600" eaLnBrk="0" fontAlgn="base" hangingPunct="0">
              <a:spcBef>
                <a:spcPct val="0"/>
              </a:spcBef>
              <a:spcAft>
                <a:spcPct val="0"/>
              </a:spcAft>
              <a:defRPr>
                <a:solidFill>
                  <a:schemeClr val="tx1"/>
                </a:solidFill>
                <a:latin typeface="Sassoon Infant Rg" pitchFamily="50" charset="0"/>
              </a:defRPr>
            </a:lvl7pPr>
            <a:lvl8pPr marL="3429000" indent="-228600" eaLnBrk="0" fontAlgn="base" hangingPunct="0">
              <a:spcBef>
                <a:spcPct val="0"/>
              </a:spcBef>
              <a:spcAft>
                <a:spcPct val="0"/>
              </a:spcAft>
              <a:defRPr>
                <a:solidFill>
                  <a:schemeClr val="tx1"/>
                </a:solidFill>
                <a:latin typeface="Sassoon Infant Rg" pitchFamily="50" charset="0"/>
              </a:defRPr>
            </a:lvl8pPr>
            <a:lvl9pPr marL="3886200" indent="-228600" eaLnBrk="0" fontAlgn="base" hangingPunct="0">
              <a:spcBef>
                <a:spcPct val="0"/>
              </a:spcBef>
              <a:spcAft>
                <a:spcPct val="0"/>
              </a:spcAft>
              <a:defRPr>
                <a:solidFill>
                  <a:schemeClr val="tx1"/>
                </a:solidFill>
                <a:latin typeface="Sassoon Infant Rg" pitchFamily="50" charset="0"/>
              </a:defRPr>
            </a:lvl9pPr>
          </a:lstStyle>
          <a:p>
            <a:endParaRPr lang="en-GB"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4724400" y="1622425"/>
            <a:ext cx="3663950"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lnSpc>
                <a:spcPct val="90000"/>
              </a:lnSpc>
              <a:spcBef>
                <a:spcPts val="1000"/>
              </a:spcBef>
              <a:buFont typeface="Arial" panose="020B0604020202020204" pitchFamily="34"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9pPr>
          </a:lstStyle>
          <a:p>
            <a:pPr eaLnBrk="1" hangingPunct="1">
              <a:lnSpc>
                <a:spcPct val="100000"/>
              </a:lnSpc>
              <a:spcBef>
                <a:spcPct val="0"/>
              </a:spcBef>
            </a:pPr>
            <a:r>
              <a:rPr lang="en-GB" altLang="en-US" sz="1600">
                <a:solidFill>
                  <a:schemeClr val="tx1"/>
                </a:solidFill>
                <a:latin typeface="Twinkl" pitchFamily="2" charset="0"/>
              </a:rPr>
              <a:t>The main Christmas celebration in Mexico is called Las Posadas. People re-enact Joseph and Mary’s search for somewhere to stay in Bethlehem. They go house to house getting refused until they finally reach a house where an altar and nativity scene have been set up. </a:t>
            </a:r>
          </a:p>
          <a:p>
            <a:pPr eaLnBrk="1" hangingPunct="1">
              <a:lnSpc>
                <a:spcPct val="100000"/>
              </a:lnSpc>
              <a:spcBef>
                <a:spcPct val="0"/>
              </a:spcBef>
            </a:pPr>
            <a:endParaRPr lang="en-GB" altLang="en-US" sz="1600">
              <a:solidFill>
                <a:schemeClr val="tx1"/>
              </a:solidFill>
              <a:latin typeface="Twinkl" pitchFamily="2" charset="0"/>
            </a:endParaRPr>
          </a:p>
          <a:p>
            <a:pPr eaLnBrk="1" hangingPunct="1">
              <a:lnSpc>
                <a:spcPct val="100000"/>
              </a:lnSpc>
              <a:spcBef>
                <a:spcPct val="0"/>
              </a:spcBef>
            </a:pPr>
            <a:r>
              <a:rPr lang="en-GB" altLang="en-US" sz="1600">
                <a:solidFill>
                  <a:schemeClr val="tx1"/>
                </a:solidFill>
                <a:latin typeface="Twinkl" pitchFamily="2" charset="0"/>
              </a:rPr>
              <a:t>Once they have reached the right house a traditional prayer is spoken and the party begins. Food and drink are served and then children take it in turns to break open the piñata. </a:t>
            </a:r>
          </a:p>
        </p:txBody>
      </p:sp>
      <p:sp>
        <p:nvSpPr>
          <p:cNvPr id="31747" name="TextBox 1"/>
          <p:cNvSpPr txBox="1">
            <a:spLocks noChangeArrowheads="1"/>
          </p:cNvSpPr>
          <p:nvPr/>
        </p:nvSpPr>
        <p:spPr bwMode="auto">
          <a:xfrm>
            <a:off x="3392488" y="593725"/>
            <a:ext cx="23495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9pPr>
          </a:lstStyle>
          <a:p>
            <a:pPr algn="ctr" eaLnBrk="1" hangingPunct="1">
              <a:lnSpc>
                <a:spcPct val="100000"/>
              </a:lnSpc>
              <a:spcBef>
                <a:spcPct val="0"/>
              </a:spcBef>
              <a:buFontTx/>
              <a:buNone/>
            </a:pPr>
            <a:r>
              <a:rPr lang="en-GB" altLang="en-US" sz="4000" b="1">
                <a:solidFill>
                  <a:schemeClr val="tx1"/>
                </a:solidFill>
                <a:latin typeface="Twinkl" pitchFamily="2" charset="0"/>
              </a:rPr>
              <a:t>Mexico </a:t>
            </a:r>
          </a:p>
        </p:txBody>
      </p:sp>
      <p:sp>
        <p:nvSpPr>
          <p:cNvPr id="5" name="Rounded Rectangle 4">
            <a:extLst>
              <a:ext uri="{FF2B5EF4-FFF2-40B4-BE49-F238E27FC236}">
                <a16:creationId xmlns:a16="http://schemas.microsoft.com/office/drawing/2014/main" id="{5977AC31-24FD-4B78-9C14-267AD125A299}"/>
              </a:ext>
            </a:extLst>
          </p:cNvPr>
          <p:cNvSpPr/>
          <p:nvPr/>
        </p:nvSpPr>
        <p:spPr>
          <a:xfrm>
            <a:off x="750888" y="2084388"/>
            <a:ext cx="3816350" cy="2862262"/>
          </a:xfrm>
          <a:prstGeom prst="roundRect">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31749" name="Rectangle 6"/>
          <p:cNvSpPr>
            <a:spLocks noChangeArrowheads="1"/>
          </p:cNvSpPr>
          <p:nvPr/>
        </p:nvSpPr>
        <p:spPr bwMode="auto">
          <a:xfrm>
            <a:off x="1565275" y="6197600"/>
            <a:ext cx="60039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9pPr>
          </a:lstStyle>
          <a:p>
            <a:pPr algn="ctr" eaLnBrk="1" hangingPunct="1">
              <a:lnSpc>
                <a:spcPct val="100000"/>
              </a:lnSpc>
              <a:spcBef>
                <a:spcPct val="0"/>
              </a:spcBef>
              <a:buFontTx/>
              <a:buNone/>
            </a:pPr>
            <a:r>
              <a:rPr lang="en-GB" altLang="en-US" sz="800">
                <a:solidFill>
                  <a:schemeClr val="tx1"/>
                </a:solidFill>
                <a:latin typeface="Arial" panose="020B0604020202020204" pitchFamily="34" charset="0"/>
                <a:cs typeface="Arial" panose="020B0604020202020204" pitchFamily="34" charset="0"/>
              </a:rPr>
              <a:t>Photo courtesy of  sburke2478 (@flickr.com) - granted under creative commons licence - attribution</a:t>
            </a:r>
          </a:p>
        </p:txBody>
      </p:sp>
      <p:sp>
        <p:nvSpPr>
          <p:cNvPr id="6" name="Rectangle: Rounded Corners 5">
            <a:extLst>
              <a:ext uri="{FF2B5EF4-FFF2-40B4-BE49-F238E27FC236}">
                <a16:creationId xmlns:a16="http://schemas.microsoft.com/office/drawing/2014/main" id="{E0BC4E75-AECD-4195-A15D-D737AF0C6076}"/>
              </a:ext>
            </a:extLst>
          </p:cNvPr>
          <p:cNvSpPr/>
          <p:nvPr/>
        </p:nvSpPr>
        <p:spPr>
          <a:xfrm>
            <a:off x="8456613" y="6669088"/>
            <a:ext cx="687387" cy="125412"/>
          </a:xfrm>
          <a:prstGeom prst="roundRect">
            <a:avLst/>
          </a:prstGeom>
          <a:solidFill>
            <a:srgbClr val="00438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1751" name="Picture 6"/>
          <p:cNvSpPr>
            <a:spLocks noChangeAspect="1" noChangeArrowheads="1"/>
          </p:cNvSpPr>
          <p:nvPr/>
        </p:nvSpPr>
        <p:spPr bwMode="auto">
          <a:xfrm>
            <a:off x="8582025" y="6711950"/>
            <a:ext cx="469900" cy="7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Sassoon Infant Rg" pitchFamily="50" charset="0"/>
              </a:defRPr>
            </a:lvl1pPr>
            <a:lvl2pPr marL="742950" indent="-285750">
              <a:defRPr>
                <a:solidFill>
                  <a:schemeClr val="tx1"/>
                </a:solidFill>
                <a:latin typeface="Sassoon Infant Rg" pitchFamily="50" charset="0"/>
              </a:defRPr>
            </a:lvl2pPr>
            <a:lvl3pPr marL="1143000" indent="-228600">
              <a:defRPr>
                <a:solidFill>
                  <a:schemeClr val="tx1"/>
                </a:solidFill>
                <a:latin typeface="Sassoon Infant Rg" pitchFamily="50" charset="0"/>
              </a:defRPr>
            </a:lvl3pPr>
            <a:lvl4pPr marL="1600200" indent="-228600">
              <a:defRPr>
                <a:solidFill>
                  <a:schemeClr val="tx1"/>
                </a:solidFill>
                <a:latin typeface="Sassoon Infant Rg" pitchFamily="50" charset="0"/>
              </a:defRPr>
            </a:lvl4pPr>
            <a:lvl5pPr marL="2057400" indent="-228600">
              <a:defRPr>
                <a:solidFill>
                  <a:schemeClr val="tx1"/>
                </a:solidFill>
                <a:latin typeface="Sassoon Infant Rg" pitchFamily="50" charset="0"/>
              </a:defRPr>
            </a:lvl5pPr>
            <a:lvl6pPr marL="2514600" indent="-228600" eaLnBrk="0" fontAlgn="base" hangingPunct="0">
              <a:spcBef>
                <a:spcPct val="0"/>
              </a:spcBef>
              <a:spcAft>
                <a:spcPct val="0"/>
              </a:spcAft>
              <a:defRPr>
                <a:solidFill>
                  <a:schemeClr val="tx1"/>
                </a:solidFill>
                <a:latin typeface="Sassoon Infant Rg" pitchFamily="50" charset="0"/>
              </a:defRPr>
            </a:lvl6pPr>
            <a:lvl7pPr marL="2971800" indent="-228600" eaLnBrk="0" fontAlgn="base" hangingPunct="0">
              <a:spcBef>
                <a:spcPct val="0"/>
              </a:spcBef>
              <a:spcAft>
                <a:spcPct val="0"/>
              </a:spcAft>
              <a:defRPr>
                <a:solidFill>
                  <a:schemeClr val="tx1"/>
                </a:solidFill>
                <a:latin typeface="Sassoon Infant Rg" pitchFamily="50" charset="0"/>
              </a:defRPr>
            </a:lvl7pPr>
            <a:lvl8pPr marL="3429000" indent="-228600" eaLnBrk="0" fontAlgn="base" hangingPunct="0">
              <a:spcBef>
                <a:spcPct val="0"/>
              </a:spcBef>
              <a:spcAft>
                <a:spcPct val="0"/>
              </a:spcAft>
              <a:defRPr>
                <a:solidFill>
                  <a:schemeClr val="tx1"/>
                </a:solidFill>
                <a:latin typeface="Sassoon Infant Rg" pitchFamily="50" charset="0"/>
              </a:defRPr>
            </a:lvl8pPr>
            <a:lvl9pPr marL="3886200" indent="-228600" eaLnBrk="0" fontAlgn="base" hangingPunct="0">
              <a:spcBef>
                <a:spcPct val="0"/>
              </a:spcBef>
              <a:spcAft>
                <a:spcPct val="0"/>
              </a:spcAft>
              <a:defRPr>
                <a:solidFill>
                  <a:schemeClr val="tx1"/>
                </a:solidFill>
                <a:latin typeface="Sassoon Infant Rg" pitchFamily="50" charset="0"/>
              </a:defRPr>
            </a:lvl9pPr>
          </a:lstStyle>
          <a:p>
            <a:endParaRPr lang="en-GB"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4724400" y="2144713"/>
            <a:ext cx="3663950" cy="280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lnSpc>
                <a:spcPct val="90000"/>
              </a:lnSpc>
              <a:spcBef>
                <a:spcPts val="1000"/>
              </a:spcBef>
              <a:buFont typeface="Arial" panose="020B0604020202020204" pitchFamily="34"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9pPr>
          </a:lstStyle>
          <a:p>
            <a:pPr eaLnBrk="1" hangingPunct="1">
              <a:lnSpc>
                <a:spcPct val="100000"/>
              </a:lnSpc>
              <a:spcBef>
                <a:spcPct val="0"/>
              </a:spcBef>
            </a:pPr>
            <a:r>
              <a:rPr lang="en-GB" altLang="en-US" sz="1600">
                <a:solidFill>
                  <a:schemeClr val="tx1"/>
                </a:solidFill>
                <a:latin typeface="Twinkl" pitchFamily="2" charset="0"/>
              </a:rPr>
              <a:t>In the Netherlands Santa Claus is known as Sinterklaas. </a:t>
            </a:r>
          </a:p>
          <a:p>
            <a:pPr eaLnBrk="1" hangingPunct="1">
              <a:lnSpc>
                <a:spcPct val="100000"/>
              </a:lnSpc>
              <a:spcBef>
                <a:spcPct val="0"/>
              </a:spcBef>
            </a:pPr>
            <a:endParaRPr lang="en-GB" altLang="en-US" sz="1600">
              <a:solidFill>
                <a:schemeClr val="tx1"/>
              </a:solidFill>
              <a:latin typeface="Twinkl" pitchFamily="2" charset="0"/>
            </a:endParaRPr>
          </a:p>
          <a:p>
            <a:pPr eaLnBrk="1" hangingPunct="1">
              <a:lnSpc>
                <a:spcPct val="100000"/>
              </a:lnSpc>
              <a:spcBef>
                <a:spcPct val="0"/>
              </a:spcBef>
            </a:pPr>
            <a:endParaRPr lang="en-GB" altLang="en-US" sz="1600">
              <a:solidFill>
                <a:schemeClr val="tx1"/>
              </a:solidFill>
              <a:latin typeface="Twinkl" pitchFamily="2" charset="0"/>
            </a:endParaRPr>
          </a:p>
          <a:p>
            <a:pPr eaLnBrk="1" hangingPunct="1">
              <a:lnSpc>
                <a:spcPct val="100000"/>
              </a:lnSpc>
              <a:spcBef>
                <a:spcPct val="0"/>
              </a:spcBef>
            </a:pPr>
            <a:r>
              <a:rPr lang="en-GB" altLang="en-US" sz="1600">
                <a:solidFill>
                  <a:schemeClr val="tx1"/>
                </a:solidFill>
                <a:latin typeface="Twinkl" pitchFamily="2" charset="0"/>
              </a:rPr>
              <a:t>Sinterklaas sails from Spain on his feast day, December the 5th. </a:t>
            </a:r>
          </a:p>
          <a:p>
            <a:pPr eaLnBrk="1" hangingPunct="1">
              <a:lnSpc>
                <a:spcPct val="100000"/>
              </a:lnSpc>
              <a:spcBef>
                <a:spcPct val="0"/>
              </a:spcBef>
            </a:pPr>
            <a:endParaRPr lang="en-GB" altLang="en-US" sz="1600">
              <a:solidFill>
                <a:schemeClr val="tx1"/>
              </a:solidFill>
              <a:latin typeface="Twinkl" pitchFamily="2" charset="0"/>
            </a:endParaRPr>
          </a:p>
          <a:p>
            <a:pPr eaLnBrk="1" hangingPunct="1">
              <a:lnSpc>
                <a:spcPct val="100000"/>
              </a:lnSpc>
              <a:spcBef>
                <a:spcPct val="0"/>
              </a:spcBef>
            </a:pPr>
            <a:r>
              <a:rPr lang="en-GB" altLang="en-US" sz="1600">
                <a:solidFill>
                  <a:schemeClr val="tx1"/>
                </a:solidFill>
                <a:latin typeface="Twinkl" pitchFamily="2" charset="0"/>
              </a:rPr>
              <a:t>Children fill their shoes with hay and sugar for Sinterklaas’s horse and awake to find them filled with nuts and candy. </a:t>
            </a:r>
          </a:p>
        </p:txBody>
      </p:sp>
      <p:sp>
        <p:nvSpPr>
          <p:cNvPr id="33795" name="TextBox 1"/>
          <p:cNvSpPr txBox="1">
            <a:spLocks noChangeArrowheads="1"/>
          </p:cNvSpPr>
          <p:nvPr/>
        </p:nvSpPr>
        <p:spPr bwMode="auto">
          <a:xfrm>
            <a:off x="2962275" y="593725"/>
            <a:ext cx="32194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9pPr>
          </a:lstStyle>
          <a:p>
            <a:pPr algn="ctr" eaLnBrk="1" hangingPunct="1">
              <a:lnSpc>
                <a:spcPct val="100000"/>
              </a:lnSpc>
              <a:spcBef>
                <a:spcPct val="0"/>
              </a:spcBef>
              <a:buFontTx/>
              <a:buNone/>
            </a:pPr>
            <a:r>
              <a:rPr lang="en-GB" altLang="en-US" sz="4000" b="1">
                <a:solidFill>
                  <a:schemeClr val="tx1"/>
                </a:solidFill>
                <a:latin typeface="Twinkl" pitchFamily="2" charset="0"/>
              </a:rPr>
              <a:t>Netherlands </a:t>
            </a:r>
          </a:p>
        </p:txBody>
      </p:sp>
      <p:sp>
        <p:nvSpPr>
          <p:cNvPr id="5" name="Rounded Rectangle 4">
            <a:extLst>
              <a:ext uri="{FF2B5EF4-FFF2-40B4-BE49-F238E27FC236}">
                <a16:creationId xmlns:a16="http://schemas.microsoft.com/office/drawing/2014/main" id="{E646CAE1-1DE1-4F33-B2E3-5A64F0B104EB}"/>
              </a:ext>
            </a:extLst>
          </p:cNvPr>
          <p:cNvSpPr/>
          <p:nvPr/>
        </p:nvSpPr>
        <p:spPr>
          <a:xfrm>
            <a:off x="1219200" y="2084388"/>
            <a:ext cx="2890838" cy="2862262"/>
          </a:xfrm>
          <a:prstGeom prst="roundRect">
            <a:avLst/>
          </a:prstGeom>
          <a:blipFill dpi="0" rotWithShape="1">
            <a:blip r:embed="rId4">
              <a:extLst>
                <a:ext uri="{28A0092B-C50C-407E-A947-70E740481C1C}">
                  <a14:useLocalDpi xmlns:a14="http://schemas.microsoft.com/office/drawing/2010/main" val="0"/>
                </a:ext>
              </a:extLst>
            </a:blip>
            <a:srcRect/>
            <a:stretch>
              <a:fillRect l="-32015"/>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33799" name="Rectangle 5"/>
          <p:cNvSpPr>
            <a:spLocks noChangeArrowheads="1"/>
          </p:cNvSpPr>
          <p:nvPr/>
        </p:nvSpPr>
        <p:spPr bwMode="auto">
          <a:xfrm>
            <a:off x="1565275" y="6197600"/>
            <a:ext cx="60039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9pPr>
          </a:lstStyle>
          <a:p>
            <a:pPr algn="ctr" eaLnBrk="1" hangingPunct="1">
              <a:lnSpc>
                <a:spcPct val="100000"/>
              </a:lnSpc>
              <a:spcBef>
                <a:spcPct val="0"/>
              </a:spcBef>
              <a:buFontTx/>
              <a:buNone/>
            </a:pPr>
            <a:r>
              <a:rPr lang="en-GB" altLang="en-US" sz="800">
                <a:solidFill>
                  <a:schemeClr val="tx1"/>
                </a:solidFill>
                <a:latin typeface="Arial" panose="020B0604020202020204" pitchFamily="34" charset="0"/>
                <a:cs typeface="Arial" panose="020B0604020202020204" pitchFamily="34" charset="0"/>
              </a:rPr>
              <a:t>Photo courtesy of  FaceMePLS (@flickr.com) - granted under creative commons licence - attribution</a:t>
            </a:r>
          </a:p>
        </p:txBody>
      </p:sp>
      <p:sp>
        <p:nvSpPr>
          <p:cNvPr id="6" name="Rectangle: Rounded Corners 5">
            <a:extLst>
              <a:ext uri="{FF2B5EF4-FFF2-40B4-BE49-F238E27FC236}">
                <a16:creationId xmlns:a16="http://schemas.microsoft.com/office/drawing/2014/main" id="{56A1732E-E158-40EB-80F7-0B3E14D48EA5}"/>
              </a:ext>
            </a:extLst>
          </p:cNvPr>
          <p:cNvSpPr/>
          <p:nvPr/>
        </p:nvSpPr>
        <p:spPr>
          <a:xfrm>
            <a:off x="8456613" y="6669088"/>
            <a:ext cx="687387" cy="125412"/>
          </a:xfrm>
          <a:prstGeom prst="roundRect">
            <a:avLst/>
          </a:prstGeom>
          <a:solidFill>
            <a:srgbClr val="00438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3801" name="Picture 6"/>
          <p:cNvSpPr>
            <a:spLocks noChangeAspect="1" noChangeArrowheads="1"/>
          </p:cNvSpPr>
          <p:nvPr/>
        </p:nvSpPr>
        <p:spPr bwMode="auto">
          <a:xfrm>
            <a:off x="8582025" y="6711950"/>
            <a:ext cx="469900" cy="7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Sassoon Infant Rg" pitchFamily="50" charset="0"/>
              </a:defRPr>
            </a:lvl1pPr>
            <a:lvl2pPr marL="742950" indent="-285750">
              <a:defRPr>
                <a:solidFill>
                  <a:schemeClr val="tx1"/>
                </a:solidFill>
                <a:latin typeface="Sassoon Infant Rg" pitchFamily="50" charset="0"/>
              </a:defRPr>
            </a:lvl2pPr>
            <a:lvl3pPr marL="1143000" indent="-228600">
              <a:defRPr>
                <a:solidFill>
                  <a:schemeClr val="tx1"/>
                </a:solidFill>
                <a:latin typeface="Sassoon Infant Rg" pitchFamily="50" charset="0"/>
              </a:defRPr>
            </a:lvl3pPr>
            <a:lvl4pPr marL="1600200" indent="-228600">
              <a:defRPr>
                <a:solidFill>
                  <a:schemeClr val="tx1"/>
                </a:solidFill>
                <a:latin typeface="Sassoon Infant Rg" pitchFamily="50" charset="0"/>
              </a:defRPr>
            </a:lvl4pPr>
            <a:lvl5pPr marL="2057400" indent="-228600">
              <a:defRPr>
                <a:solidFill>
                  <a:schemeClr val="tx1"/>
                </a:solidFill>
                <a:latin typeface="Sassoon Infant Rg" pitchFamily="50" charset="0"/>
              </a:defRPr>
            </a:lvl5pPr>
            <a:lvl6pPr marL="2514600" indent="-228600" eaLnBrk="0" fontAlgn="base" hangingPunct="0">
              <a:spcBef>
                <a:spcPct val="0"/>
              </a:spcBef>
              <a:spcAft>
                <a:spcPct val="0"/>
              </a:spcAft>
              <a:defRPr>
                <a:solidFill>
                  <a:schemeClr val="tx1"/>
                </a:solidFill>
                <a:latin typeface="Sassoon Infant Rg" pitchFamily="50" charset="0"/>
              </a:defRPr>
            </a:lvl6pPr>
            <a:lvl7pPr marL="2971800" indent="-228600" eaLnBrk="0" fontAlgn="base" hangingPunct="0">
              <a:spcBef>
                <a:spcPct val="0"/>
              </a:spcBef>
              <a:spcAft>
                <a:spcPct val="0"/>
              </a:spcAft>
              <a:defRPr>
                <a:solidFill>
                  <a:schemeClr val="tx1"/>
                </a:solidFill>
                <a:latin typeface="Sassoon Infant Rg" pitchFamily="50" charset="0"/>
              </a:defRPr>
            </a:lvl7pPr>
            <a:lvl8pPr marL="3429000" indent="-228600" eaLnBrk="0" fontAlgn="base" hangingPunct="0">
              <a:spcBef>
                <a:spcPct val="0"/>
              </a:spcBef>
              <a:spcAft>
                <a:spcPct val="0"/>
              </a:spcAft>
              <a:defRPr>
                <a:solidFill>
                  <a:schemeClr val="tx1"/>
                </a:solidFill>
                <a:latin typeface="Sassoon Infant Rg" pitchFamily="50" charset="0"/>
              </a:defRPr>
            </a:lvl8pPr>
            <a:lvl9pPr marL="3886200" indent="-228600" eaLnBrk="0" fontAlgn="base" hangingPunct="0">
              <a:spcBef>
                <a:spcPct val="0"/>
              </a:spcBef>
              <a:spcAft>
                <a:spcPct val="0"/>
              </a:spcAft>
              <a:defRPr>
                <a:solidFill>
                  <a:schemeClr val="tx1"/>
                </a:solidFill>
                <a:latin typeface="Sassoon Infant Rg" pitchFamily="50" charset="0"/>
              </a:defRPr>
            </a:lvl9pPr>
          </a:lstStyle>
          <a:p>
            <a:endParaRPr lang="en-GB"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4724400" y="2151063"/>
            <a:ext cx="3663950"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lnSpc>
                <a:spcPct val="90000"/>
              </a:lnSpc>
              <a:spcBef>
                <a:spcPts val="1000"/>
              </a:spcBef>
              <a:buFont typeface="Arial" panose="020B0604020202020204" pitchFamily="34"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9pPr>
          </a:lstStyle>
          <a:p>
            <a:pPr eaLnBrk="1" hangingPunct="1">
              <a:lnSpc>
                <a:spcPct val="100000"/>
              </a:lnSpc>
              <a:spcBef>
                <a:spcPct val="0"/>
              </a:spcBef>
            </a:pPr>
            <a:r>
              <a:rPr lang="en-GB" altLang="en-US" sz="1600">
                <a:solidFill>
                  <a:schemeClr val="tx1"/>
                </a:solidFill>
                <a:latin typeface="Twinkl" pitchFamily="2" charset="0"/>
              </a:rPr>
              <a:t>Sinterklaas appears in person in children's homes asking the children about their behavior in the past year. </a:t>
            </a:r>
            <a:br>
              <a:rPr lang="en-GB" altLang="en-US" sz="1600">
                <a:solidFill>
                  <a:schemeClr val="tx1"/>
                </a:solidFill>
                <a:latin typeface="Twinkl" pitchFamily="2" charset="0"/>
              </a:rPr>
            </a:br>
            <a:endParaRPr lang="en-GB" altLang="en-US" sz="1600">
              <a:solidFill>
                <a:schemeClr val="tx1"/>
              </a:solidFill>
              <a:latin typeface="Twinkl" pitchFamily="2" charset="0"/>
            </a:endParaRPr>
          </a:p>
          <a:p>
            <a:pPr eaLnBrk="1" hangingPunct="1">
              <a:lnSpc>
                <a:spcPct val="100000"/>
              </a:lnSpc>
              <a:spcBef>
                <a:spcPct val="0"/>
              </a:spcBef>
            </a:pPr>
            <a:r>
              <a:rPr lang="en-GB" altLang="en-US" sz="1600">
                <a:solidFill>
                  <a:schemeClr val="tx1"/>
                </a:solidFill>
                <a:latin typeface="Twinkl" pitchFamily="2" charset="0"/>
              </a:rPr>
              <a:t>The people of Twente in east Holland hold a special Christmas ceremony where special horns are blown to chase away evil spirits and to announce the birth of Christ.</a:t>
            </a:r>
          </a:p>
        </p:txBody>
      </p:sp>
      <p:sp>
        <p:nvSpPr>
          <p:cNvPr id="35843" name="TextBox 1"/>
          <p:cNvSpPr txBox="1">
            <a:spLocks noChangeArrowheads="1"/>
          </p:cNvSpPr>
          <p:nvPr/>
        </p:nvSpPr>
        <p:spPr bwMode="auto">
          <a:xfrm>
            <a:off x="2962275" y="593725"/>
            <a:ext cx="32194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9pPr>
          </a:lstStyle>
          <a:p>
            <a:pPr algn="ctr" eaLnBrk="1" hangingPunct="1">
              <a:lnSpc>
                <a:spcPct val="100000"/>
              </a:lnSpc>
              <a:spcBef>
                <a:spcPct val="0"/>
              </a:spcBef>
              <a:buFontTx/>
              <a:buNone/>
            </a:pPr>
            <a:r>
              <a:rPr lang="en-GB" altLang="en-US" sz="4000" b="1">
                <a:solidFill>
                  <a:schemeClr val="tx1"/>
                </a:solidFill>
                <a:latin typeface="Twinkl" pitchFamily="2" charset="0"/>
              </a:rPr>
              <a:t>Netherlands </a:t>
            </a:r>
          </a:p>
        </p:txBody>
      </p:sp>
      <p:sp>
        <p:nvSpPr>
          <p:cNvPr id="35844" name="Rectangle 5"/>
          <p:cNvSpPr>
            <a:spLocks noChangeArrowheads="1"/>
          </p:cNvSpPr>
          <p:nvPr/>
        </p:nvSpPr>
        <p:spPr bwMode="auto">
          <a:xfrm>
            <a:off x="1565275" y="6197600"/>
            <a:ext cx="60039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9pPr>
          </a:lstStyle>
          <a:p>
            <a:pPr algn="ctr" eaLnBrk="1" hangingPunct="1">
              <a:lnSpc>
                <a:spcPct val="100000"/>
              </a:lnSpc>
              <a:spcBef>
                <a:spcPct val="0"/>
              </a:spcBef>
              <a:buFontTx/>
              <a:buNone/>
            </a:pPr>
            <a:r>
              <a:rPr lang="en-GB" altLang="en-US" sz="800">
                <a:solidFill>
                  <a:schemeClr val="tx1"/>
                </a:solidFill>
                <a:latin typeface="Arial" panose="020B0604020202020204" pitchFamily="34" charset="0"/>
                <a:cs typeface="Arial" panose="020B0604020202020204" pitchFamily="34" charset="0"/>
              </a:rPr>
              <a:t>Photo courtesy of  FaceMePLS (@flickr.com) - granted under creative commons licence - attribution</a:t>
            </a:r>
          </a:p>
        </p:txBody>
      </p:sp>
      <p:sp>
        <p:nvSpPr>
          <p:cNvPr id="6" name="Rounded Rectangle 5">
            <a:extLst>
              <a:ext uri="{FF2B5EF4-FFF2-40B4-BE49-F238E27FC236}">
                <a16:creationId xmlns:a16="http://schemas.microsoft.com/office/drawing/2014/main" id="{CAA47A99-5228-454A-9778-94F2EC65B67A}"/>
              </a:ext>
            </a:extLst>
          </p:cNvPr>
          <p:cNvSpPr/>
          <p:nvPr/>
        </p:nvSpPr>
        <p:spPr>
          <a:xfrm>
            <a:off x="1219200" y="2084388"/>
            <a:ext cx="2890838" cy="2862262"/>
          </a:xfrm>
          <a:prstGeom prst="roundRect">
            <a:avLst/>
          </a:prstGeom>
          <a:blipFill dpi="0" rotWithShape="1">
            <a:blip r:embed="rId4">
              <a:extLst>
                <a:ext uri="{28A0092B-C50C-407E-A947-70E740481C1C}">
                  <a14:useLocalDpi xmlns:a14="http://schemas.microsoft.com/office/drawing/2010/main" val="0"/>
                </a:ext>
              </a:extLst>
            </a:blip>
            <a:srcRect/>
            <a:stretch>
              <a:fillRect l="-32015"/>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7" name="Rectangle: Rounded Corners 6">
            <a:extLst>
              <a:ext uri="{FF2B5EF4-FFF2-40B4-BE49-F238E27FC236}">
                <a16:creationId xmlns:a16="http://schemas.microsoft.com/office/drawing/2014/main" id="{B2B008B9-0851-4248-A37A-5C3BD0092D01}"/>
              </a:ext>
            </a:extLst>
          </p:cNvPr>
          <p:cNvSpPr/>
          <p:nvPr/>
        </p:nvSpPr>
        <p:spPr>
          <a:xfrm>
            <a:off x="8456613" y="6669088"/>
            <a:ext cx="687387" cy="125412"/>
          </a:xfrm>
          <a:prstGeom prst="roundRect">
            <a:avLst/>
          </a:prstGeom>
          <a:solidFill>
            <a:srgbClr val="00438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5849" name="Picture 7"/>
          <p:cNvSpPr>
            <a:spLocks noChangeAspect="1" noChangeArrowheads="1"/>
          </p:cNvSpPr>
          <p:nvPr/>
        </p:nvSpPr>
        <p:spPr bwMode="auto">
          <a:xfrm>
            <a:off x="8582025" y="6711950"/>
            <a:ext cx="469900" cy="7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Sassoon Infant Rg" pitchFamily="50" charset="0"/>
              </a:defRPr>
            </a:lvl1pPr>
            <a:lvl2pPr marL="742950" indent="-285750">
              <a:defRPr>
                <a:solidFill>
                  <a:schemeClr val="tx1"/>
                </a:solidFill>
                <a:latin typeface="Sassoon Infant Rg" pitchFamily="50" charset="0"/>
              </a:defRPr>
            </a:lvl2pPr>
            <a:lvl3pPr marL="1143000" indent="-228600">
              <a:defRPr>
                <a:solidFill>
                  <a:schemeClr val="tx1"/>
                </a:solidFill>
                <a:latin typeface="Sassoon Infant Rg" pitchFamily="50" charset="0"/>
              </a:defRPr>
            </a:lvl3pPr>
            <a:lvl4pPr marL="1600200" indent="-228600">
              <a:defRPr>
                <a:solidFill>
                  <a:schemeClr val="tx1"/>
                </a:solidFill>
                <a:latin typeface="Sassoon Infant Rg" pitchFamily="50" charset="0"/>
              </a:defRPr>
            </a:lvl4pPr>
            <a:lvl5pPr marL="2057400" indent="-228600">
              <a:defRPr>
                <a:solidFill>
                  <a:schemeClr val="tx1"/>
                </a:solidFill>
                <a:latin typeface="Sassoon Infant Rg" pitchFamily="50" charset="0"/>
              </a:defRPr>
            </a:lvl5pPr>
            <a:lvl6pPr marL="2514600" indent="-228600" eaLnBrk="0" fontAlgn="base" hangingPunct="0">
              <a:spcBef>
                <a:spcPct val="0"/>
              </a:spcBef>
              <a:spcAft>
                <a:spcPct val="0"/>
              </a:spcAft>
              <a:defRPr>
                <a:solidFill>
                  <a:schemeClr val="tx1"/>
                </a:solidFill>
                <a:latin typeface="Sassoon Infant Rg" pitchFamily="50" charset="0"/>
              </a:defRPr>
            </a:lvl6pPr>
            <a:lvl7pPr marL="2971800" indent="-228600" eaLnBrk="0" fontAlgn="base" hangingPunct="0">
              <a:spcBef>
                <a:spcPct val="0"/>
              </a:spcBef>
              <a:spcAft>
                <a:spcPct val="0"/>
              </a:spcAft>
              <a:defRPr>
                <a:solidFill>
                  <a:schemeClr val="tx1"/>
                </a:solidFill>
                <a:latin typeface="Sassoon Infant Rg" pitchFamily="50" charset="0"/>
              </a:defRPr>
            </a:lvl7pPr>
            <a:lvl8pPr marL="3429000" indent="-228600" eaLnBrk="0" fontAlgn="base" hangingPunct="0">
              <a:spcBef>
                <a:spcPct val="0"/>
              </a:spcBef>
              <a:spcAft>
                <a:spcPct val="0"/>
              </a:spcAft>
              <a:defRPr>
                <a:solidFill>
                  <a:schemeClr val="tx1"/>
                </a:solidFill>
                <a:latin typeface="Sassoon Infant Rg" pitchFamily="50" charset="0"/>
              </a:defRPr>
            </a:lvl8pPr>
            <a:lvl9pPr marL="3886200" indent="-228600" eaLnBrk="0" fontAlgn="base" hangingPunct="0">
              <a:spcBef>
                <a:spcPct val="0"/>
              </a:spcBef>
              <a:spcAft>
                <a:spcPct val="0"/>
              </a:spcAft>
              <a:defRPr>
                <a:solidFill>
                  <a:schemeClr val="tx1"/>
                </a:solidFill>
                <a:latin typeface="Sassoon Infant Rg" pitchFamily="50" charset="0"/>
              </a:defRPr>
            </a:lvl9pPr>
          </a:lstStyle>
          <a:p>
            <a:endParaRPr lang="en-GB"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7890" name="TextBox 1"/>
          <p:cNvSpPr txBox="1">
            <a:spLocks noChangeArrowheads="1"/>
          </p:cNvSpPr>
          <p:nvPr/>
        </p:nvSpPr>
        <p:spPr bwMode="auto">
          <a:xfrm>
            <a:off x="1562100" y="593725"/>
            <a:ext cx="60198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9pPr>
          </a:lstStyle>
          <a:p>
            <a:pPr algn="ctr" eaLnBrk="1" hangingPunct="1">
              <a:lnSpc>
                <a:spcPct val="100000"/>
              </a:lnSpc>
              <a:spcBef>
                <a:spcPct val="0"/>
              </a:spcBef>
              <a:buFontTx/>
              <a:buNone/>
            </a:pPr>
            <a:r>
              <a:rPr lang="en-GB" altLang="en-US" sz="4000" b="1">
                <a:solidFill>
                  <a:srgbClr val="FF0000"/>
                </a:solidFill>
                <a:latin typeface="Twinkl" pitchFamily="2" charset="0"/>
              </a:rPr>
              <a:t>Merry Christmas </a:t>
            </a:r>
          </a:p>
        </p:txBody>
      </p:sp>
      <p:sp>
        <p:nvSpPr>
          <p:cNvPr id="37891" name="TextBox 1"/>
          <p:cNvSpPr txBox="1">
            <a:spLocks noChangeArrowheads="1"/>
          </p:cNvSpPr>
          <p:nvPr/>
        </p:nvSpPr>
        <p:spPr bwMode="auto">
          <a:xfrm>
            <a:off x="2663825" y="1474788"/>
            <a:ext cx="38163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9pPr>
          </a:lstStyle>
          <a:p>
            <a:pPr algn="ctr" eaLnBrk="1" hangingPunct="1">
              <a:lnSpc>
                <a:spcPct val="100000"/>
              </a:lnSpc>
              <a:spcBef>
                <a:spcPct val="0"/>
              </a:spcBef>
              <a:buFontTx/>
              <a:buNone/>
            </a:pPr>
            <a:r>
              <a:rPr lang="en-GB" altLang="en-US" sz="2800">
                <a:solidFill>
                  <a:schemeClr val="tx1"/>
                </a:solidFill>
                <a:latin typeface="Twinkl" pitchFamily="2" charset="0"/>
              </a:rPr>
              <a:t>Sheng Dan Kuai Le</a:t>
            </a:r>
          </a:p>
        </p:txBody>
      </p:sp>
      <p:sp>
        <p:nvSpPr>
          <p:cNvPr id="37892" name="TextBox 1"/>
          <p:cNvSpPr txBox="1">
            <a:spLocks noChangeArrowheads="1"/>
          </p:cNvSpPr>
          <p:nvPr/>
        </p:nvSpPr>
        <p:spPr bwMode="auto">
          <a:xfrm>
            <a:off x="2663825" y="2171700"/>
            <a:ext cx="381635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9pPr>
          </a:lstStyle>
          <a:p>
            <a:pPr algn="ctr" eaLnBrk="1" hangingPunct="1">
              <a:lnSpc>
                <a:spcPct val="100000"/>
              </a:lnSpc>
              <a:spcBef>
                <a:spcPct val="0"/>
              </a:spcBef>
              <a:buFontTx/>
              <a:buNone/>
            </a:pPr>
            <a:r>
              <a:rPr lang="en-GB" altLang="en-US" sz="2800">
                <a:solidFill>
                  <a:schemeClr val="tx1"/>
                </a:solidFill>
                <a:latin typeface="Twinkl" pitchFamily="2" charset="0"/>
              </a:rPr>
              <a:t>Feliz Navidad</a:t>
            </a:r>
          </a:p>
        </p:txBody>
      </p:sp>
      <p:sp>
        <p:nvSpPr>
          <p:cNvPr id="37893" name="TextBox 1"/>
          <p:cNvSpPr txBox="1">
            <a:spLocks noChangeArrowheads="1"/>
          </p:cNvSpPr>
          <p:nvPr/>
        </p:nvSpPr>
        <p:spPr bwMode="auto">
          <a:xfrm>
            <a:off x="1719263" y="2867025"/>
            <a:ext cx="57054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9pPr>
          </a:lstStyle>
          <a:p>
            <a:pPr algn="ctr" eaLnBrk="1" hangingPunct="1">
              <a:lnSpc>
                <a:spcPct val="100000"/>
              </a:lnSpc>
              <a:spcBef>
                <a:spcPct val="0"/>
              </a:spcBef>
              <a:buFontTx/>
              <a:buNone/>
            </a:pPr>
            <a:r>
              <a:rPr lang="en-GB" altLang="en-US" sz="2800">
                <a:solidFill>
                  <a:schemeClr val="tx1"/>
                </a:solidFill>
                <a:latin typeface="Twinkl" pitchFamily="2" charset="0"/>
              </a:rPr>
              <a:t>Fröhliche Weihnachten</a:t>
            </a:r>
          </a:p>
        </p:txBody>
      </p:sp>
      <p:sp>
        <p:nvSpPr>
          <p:cNvPr id="37894" name="TextBox 1"/>
          <p:cNvSpPr txBox="1">
            <a:spLocks noChangeArrowheads="1"/>
          </p:cNvSpPr>
          <p:nvPr/>
        </p:nvSpPr>
        <p:spPr bwMode="auto">
          <a:xfrm>
            <a:off x="1719263" y="3563938"/>
            <a:ext cx="570547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9pPr>
          </a:lstStyle>
          <a:p>
            <a:pPr algn="ctr" eaLnBrk="1" hangingPunct="1">
              <a:lnSpc>
                <a:spcPct val="100000"/>
              </a:lnSpc>
              <a:spcBef>
                <a:spcPct val="0"/>
              </a:spcBef>
              <a:buFontTx/>
              <a:buNone/>
            </a:pPr>
            <a:r>
              <a:rPr lang="en-GB" altLang="en-US" sz="2800">
                <a:solidFill>
                  <a:schemeClr val="tx1"/>
                </a:solidFill>
                <a:latin typeface="Twinkl" pitchFamily="2" charset="0"/>
              </a:rPr>
              <a:t>Joyeux Noel</a:t>
            </a:r>
          </a:p>
        </p:txBody>
      </p:sp>
      <p:sp>
        <p:nvSpPr>
          <p:cNvPr id="37895" name="TextBox 1"/>
          <p:cNvSpPr txBox="1">
            <a:spLocks noChangeArrowheads="1"/>
          </p:cNvSpPr>
          <p:nvPr/>
        </p:nvSpPr>
        <p:spPr bwMode="auto">
          <a:xfrm>
            <a:off x="1719263" y="4259263"/>
            <a:ext cx="57054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9pPr>
          </a:lstStyle>
          <a:p>
            <a:pPr algn="ctr" eaLnBrk="1" hangingPunct="1">
              <a:lnSpc>
                <a:spcPct val="100000"/>
              </a:lnSpc>
              <a:spcBef>
                <a:spcPct val="0"/>
              </a:spcBef>
              <a:buFontTx/>
              <a:buNone/>
            </a:pPr>
            <a:r>
              <a:rPr lang="en-GB" altLang="en-US" sz="2800">
                <a:solidFill>
                  <a:schemeClr val="tx1"/>
                </a:solidFill>
                <a:latin typeface="Twinkl" pitchFamily="2" charset="0"/>
              </a:rPr>
              <a:t>Vrolijk Kerstfeest</a:t>
            </a:r>
          </a:p>
        </p:txBody>
      </p:sp>
      <p:sp>
        <p:nvSpPr>
          <p:cNvPr id="37896" name="TextBox 1"/>
          <p:cNvSpPr txBox="1">
            <a:spLocks noChangeArrowheads="1"/>
          </p:cNvSpPr>
          <p:nvPr/>
        </p:nvSpPr>
        <p:spPr bwMode="auto">
          <a:xfrm>
            <a:off x="755650" y="4956175"/>
            <a:ext cx="76327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9pPr>
          </a:lstStyle>
          <a:p>
            <a:pPr algn="ctr" eaLnBrk="1" hangingPunct="1">
              <a:lnSpc>
                <a:spcPct val="100000"/>
              </a:lnSpc>
              <a:spcBef>
                <a:spcPct val="0"/>
              </a:spcBef>
              <a:buFontTx/>
              <a:buNone/>
            </a:pPr>
            <a:r>
              <a:rPr lang="en-GB" altLang="en-US" sz="2000">
                <a:solidFill>
                  <a:schemeClr val="tx1"/>
                </a:solidFill>
                <a:latin typeface="Twinkl" pitchFamily="2" charset="0"/>
              </a:rPr>
              <a:t>Pozdrevlyayu s prazdnikom Rozhdestva is Novim Godom</a:t>
            </a:r>
          </a:p>
        </p:txBody>
      </p:sp>
      <p:sp>
        <p:nvSpPr>
          <p:cNvPr id="37897" name="TextBox 1"/>
          <p:cNvSpPr txBox="1">
            <a:spLocks noChangeArrowheads="1"/>
          </p:cNvSpPr>
          <p:nvPr/>
        </p:nvSpPr>
        <p:spPr bwMode="auto">
          <a:xfrm>
            <a:off x="1719263" y="5537200"/>
            <a:ext cx="57054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9pPr>
          </a:lstStyle>
          <a:p>
            <a:pPr algn="ctr" eaLnBrk="1" hangingPunct="1">
              <a:lnSpc>
                <a:spcPct val="100000"/>
              </a:lnSpc>
              <a:spcBef>
                <a:spcPct val="0"/>
              </a:spcBef>
              <a:buFontTx/>
              <a:buNone/>
            </a:pPr>
            <a:r>
              <a:rPr lang="en-GB" altLang="en-US" sz="2800">
                <a:solidFill>
                  <a:schemeClr val="tx1"/>
                </a:solidFill>
                <a:latin typeface="Twinkl" pitchFamily="2" charset="0"/>
              </a:rPr>
              <a:t>Shinnen omedeto</a:t>
            </a:r>
          </a:p>
        </p:txBody>
      </p:sp>
      <p:pic>
        <p:nvPicPr>
          <p:cNvPr id="37898"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3527262">
            <a:off x="345282" y="348456"/>
            <a:ext cx="1111250" cy="87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9" name="Picture 1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8714269">
            <a:off x="7732713" y="422275"/>
            <a:ext cx="1111250" cy="87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Rounded Corners 11">
            <a:extLst>
              <a:ext uri="{FF2B5EF4-FFF2-40B4-BE49-F238E27FC236}">
                <a16:creationId xmlns:a16="http://schemas.microsoft.com/office/drawing/2014/main" id="{85D65963-BBF3-49FB-844E-A221869E15EA}"/>
              </a:ext>
            </a:extLst>
          </p:cNvPr>
          <p:cNvSpPr/>
          <p:nvPr/>
        </p:nvSpPr>
        <p:spPr>
          <a:xfrm>
            <a:off x="8456613" y="6669088"/>
            <a:ext cx="687387" cy="125412"/>
          </a:xfrm>
          <a:prstGeom prst="roundRect">
            <a:avLst/>
          </a:prstGeom>
          <a:solidFill>
            <a:srgbClr val="00438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7901" name="Picture 12"/>
          <p:cNvSpPr>
            <a:spLocks noChangeAspect="1" noChangeArrowheads="1"/>
          </p:cNvSpPr>
          <p:nvPr/>
        </p:nvSpPr>
        <p:spPr bwMode="auto">
          <a:xfrm>
            <a:off x="8582025" y="6711950"/>
            <a:ext cx="469900" cy="7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Sassoon Infant Rg" pitchFamily="50" charset="0"/>
              </a:defRPr>
            </a:lvl1pPr>
            <a:lvl2pPr marL="742950" indent="-285750">
              <a:defRPr>
                <a:solidFill>
                  <a:schemeClr val="tx1"/>
                </a:solidFill>
                <a:latin typeface="Sassoon Infant Rg" pitchFamily="50" charset="0"/>
              </a:defRPr>
            </a:lvl2pPr>
            <a:lvl3pPr marL="1143000" indent="-228600">
              <a:defRPr>
                <a:solidFill>
                  <a:schemeClr val="tx1"/>
                </a:solidFill>
                <a:latin typeface="Sassoon Infant Rg" pitchFamily="50" charset="0"/>
              </a:defRPr>
            </a:lvl3pPr>
            <a:lvl4pPr marL="1600200" indent="-228600">
              <a:defRPr>
                <a:solidFill>
                  <a:schemeClr val="tx1"/>
                </a:solidFill>
                <a:latin typeface="Sassoon Infant Rg" pitchFamily="50" charset="0"/>
              </a:defRPr>
            </a:lvl4pPr>
            <a:lvl5pPr marL="2057400" indent="-228600">
              <a:defRPr>
                <a:solidFill>
                  <a:schemeClr val="tx1"/>
                </a:solidFill>
                <a:latin typeface="Sassoon Infant Rg" pitchFamily="50" charset="0"/>
              </a:defRPr>
            </a:lvl5pPr>
            <a:lvl6pPr marL="2514600" indent="-228600" eaLnBrk="0" fontAlgn="base" hangingPunct="0">
              <a:spcBef>
                <a:spcPct val="0"/>
              </a:spcBef>
              <a:spcAft>
                <a:spcPct val="0"/>
              </a:spcAft>
              <a:defRPr>
                <a:solidFill>
                  <a:schemeClr val="tx1"/>
                </a:solidFill>
                <a:latin typeface="Sassoon Infant Rg" pitchFamily="50" charset="0"/>
              </a:defRPr>
            </a:lvl6pPr>
            <a:lvl7pPr marL="2971800" indent="-228600" eaLnBrk="0" fontAlgn="base" hangingPunct="0">
              <a:spcBef>
                <a:spcPct val="0"/>
              </a:spcBef>
              <a:spcAft>
                <a:spcPct val="0"/>
              </a:spcAft>
              <a:defRPr>
                <a:solidFill>
                  <a:schemeClr val="tx1"/>
                </a:solidFill>
                <a:latin typeface="Sassoon Infant Rg" pitchFamily="50" charset="0"/>
              </a:defRPr>
            </a:lvl7pPr>
            <a:lvl8pPr marL="3429000" indent="-228600" eaLnBrk="0" fontAlgn="base" hangingPunct="0">
              <a:spcBef>
                <a:spcPct val="0"/>
              </a:spcBef>
              <a:spcAft>
                <a:spcPct val="0"/>
              </a:spcAft>
              <a:defRPr>
                <a:solidFill>
                  <a:schemeClr val="tx1"/>
                </a:solidFill>
                <a:latin typeface="Sassoon Infant Rg" pitchFamily="50" charset="0"/>
              </a:defRPr>
            </a:lvl8pPr>
            <a:lvl9pPr marL="3886200" indent="-228600" eaLnBrk="0" fontAlgn="base" hangingPunct="0">
              <a:spcBef>
                <a:spcPct val="0"/>
              </a:spcBef>
              <a:spcAft>
                <a:spcPct val="0"/>
              </a:spcAft>
              <a:defRPr>
                <a:solidFill>
                  <a:schemeClr val="tx1"/>
                </a:solidFill>
                <a:latin typeface="Sassoon Infant Rg" pitchFamily="50" charset="0"/>
              </a:defRPr>
            </a:lvl9pPr>
          </a:lstStyle>
          <a:p>
            <a:endParaRPr lang="en-GB" alt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CBE8E15-A904-4EC7-B9C8-73D11B2553A6}"/>
              </a:ext>
            </a:extLst>
          </p:cNvPr>
          <p:cNvSpPr/>
          <p:nvPr/>
        </p:nvSpPr>
        <p:spPr>
          <a:xfrm>
            <a:off x="8456613" y="6669088"/>
            <a:ext cx="687387" cy="125412"/>
          </a:xfrm>
          <a:prstGeom prst="roundRect">
            <a:avLst/>
          </a:prstGeom>
          <a:solidFill>
            <a:srgbClr val="00438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4724400" y="1301750"/>
            <a:ext cx="3663950"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lnSpc>
                <a:spcPct val="90000"/>
              </a:lnSpc>
              <a:spcBef>
                <a:spcPts val="1000"/>
              </a:spcBef>
              <a:buFont typeface="Arial" panose="020B0604020202020204" pitchFamily="34"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9pPr>
          </a:lstStyle>
          <a:p>
            <a:pPr eaLnBrk="1" hangingPunct="1">
              <a:lnSpc>
                <a:spcPct val="100000"/>
              </a:lnSpc>
              <a:spcBef>
                <a:spcPct val="0"/>
              </a:spcBef>
            </a:pPr>
            <a:r>
              <a:rPr lang="en-GB" altLang="en-US" sz="1500">
                <a:solidFill>
                  <a:schemeClr val="tx1"/>
                </a:solidFill>
                <a:latin typeface="Twinkl" pitchFamily="2" charset="0"/>
              </a:rPr>
              <a:t>The temperature in Australia on Christmas day is usually 86-122°F.</a:t>
            </a:r>
            <a:br>
              <a:rPr lang="en-GB" altLang="en-US" sz="1500">
                <a:solidFill>
                  <a:schemeClr val="tx1"/>
                </a:solidFill>
                <a:latin typeface="Twinkl" pitchFamily="2" charset="0"/>
              </a:rPr>
            </a:br>
            <a:endParaRPr lang="en-GB" altLang="en-US" sz="1500">
              <a:solidFill>
                <a:schemeClr val="tx1"/>
              </a:solidFill>
              <a:latin typeface="Twinkl" pitchFamily="2" charset="0"/>
            </a:endParaRPr>
          </a:p>
          <a:p>
            <a:pPr eaLnBrk="1" hangingPunct="1">
              <a:lnSpc>
                <a:spcPct val="100000"/>
              </a:lnSpc>
              <a:spcBef>
                <a:spcPct val="0"/>
              </a:spcBef>
            </a:pPr>
            <a:r>
              <a:rPr lang="en-GB" altLang="en-US" sz="1500">
                <a:solidFill>
                  <a:schemeClr val="tx1"/>
                </a:solidFill>
                <a:latin typeface="Twinkl" pitchFamily="2" charset="0"/>
              </a:rPr>
              <a:t>Because it is so hot, traditional dinners have been replaced with family gatherings in back yards and picnics in parks, gardens and on the beach.</a:t>
            </a:r>
          </a:p>
          <a:p>
            <a:pPr eaLnBrk="1" hangingPunct="1">
              <a:lnSpc>
                <a:spcPct val="100000"/>
              </a:lnSpc>
              <a:spcBef>
                <a:spcPct val="0"/>
              </a:spcBef>
            </a:pPr>
            <a:endParaRPr lang="en-GB" altLang="en-US" sz="1500">
              <a:solidFill>
                <a:schemeClr val="tx1"/>
              </a:solidFill>
              <a:latin typeface="Twinkl" pitchFamily="2" charset="0"/>
            </a:endParaRPr>
          </a:p>
          <a:p>
            <a:pPr eaLnBrk="1" hangingPunct="1">
              <a:lnSpc>
                <a:spcPct val="100000"/>
              </a:lnSpc>
              <a:spcBef>
                <a:spcPct val="0"/>
              </a:spcBef>
            </a:pPr>
            <a:r>
              <a:rPr lang="en-GB" altLang="en-US" sz="1500">
                <a:solidFill>
                  <a:schemeClr val="tx1"/>
                </a:solidFill>
                <a:latin typeface="Twinkl" pitchFamily="2" charset="0"/>
              </a:rPr>
              <a:t>A typical Christmas menu could include seafood, glazed ham, cold chicken, duck or turkey, cold deli meats, pasta, salads, desserts of all types, fruit salad, ice-cream plus Christmas treats such as mince pies.</a:t>
            </a:r>
            <a:br>
              <a:rPr lang="en-GB" altLang="en-US" sz="1500">
                <a:solidFill>
                  <a:schemeClr val="tx1"/>
                </a:solidFill>
                <a:latin typeface="Twinkl" pitchFamily="2" charset="0"/>
              </a:rPr>
            </a:br>
            <a:endParaRPr lang="en-GB" altLang="en-US" sz="1500">
              <a:solidFill>
                <a:schemeClr val="tx1"/>
              </a:solidFill>
              <a:latin typeface="Twinkl" pitchFamily="2" charset="0"/>
            </a:endParaRPr>
          </a:p>
          <a:p>
            <a:pPr eaLnBrk="1" hangingPunct="1">
              <a:lnSpc>
                <a:spcPct val="100000"/>
              </a:lnSpc>
              <a:spcBef>
                <a:spcPct val="0"/>
              </a:spcBef>
            </a:pPr>
            <a:r>
              <a:rPr lang="en-GB" altLang="en-US" sz="1500">
                <a:solidFill>
                  <a:schemeClr val="tx1"/>
                </a:solidFill>
                <a:latin typeface="Twinkl" pitchFamily="2" charset="0"/>
              </a:rPr>
              <a:t>Although it is so hot, Australian people still have Christmas trees and lights, go carol singing and send Christmas cards just like us.</a:t>
            </a:r>
          </a:p>
        </p:txBody>
      </p:sp>
      <p:sp>
        <p:nvSpPr>
          <p:cNvPr id="9219" name="TextBox 1"/>
          <p:cNvSpPr txBox="1">
            <a:spLocks noChangeArrowheads="1"/>
          </p:cNvSpPr>
          <p:nvPr/>
        </p:nvSpPr>
        <p:spPr bwMode="auto">
          <a:xfrm>
            <a:off x="3392488" y="593725"/>
            <a:ext cx="23495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9pPr>
          </a:lstStyle>
          <a:p>
            <a:pPr algn="ctr" eaLnBrk="1" hangingPunct="1">
              <a:lnSpc>
                <a:spcPct val="100000"/>
              </a:lnSpc>
              <a:spcBef>
                <a:spcPct val="0"/>
              </a:spcBef>
              <a:buFontTx/>
              <a:buNone/>
            </a:pPr>
            <a:r>
              <a:rPr lang="en-GB" altLang="en-US" sz="3600" b="1">
                <a:solidFill>
                  <a:schemeClr val="tx1"/>
                </a:solidFill>
                <a:latin typeface="Twinkl" pitchFamily="2" charset="0"/>
              </a:rPr>
              <a:t>Australia </a:t>
            </a:r>
            <a:endParaRPr lang="en-GB" altLang="en-US" sz="4000" b="1">
              <a:solidFill>
                <a:schemeClr val="tx1"/>
              </a:solidFill>
              <a:latin typeface="Twinkl" pitchFamily="2" charset="0"/>
            </a:endParaRPr>
          </a:p>
        </p:txBody>
      </p:sp>
      <p:sp>
        <p:nvSpPr>
          <p:cNvPr id="5" name="Rounded Rectangle 4">
            <a:extLst>
              <a:ext uri="{FF2B5EF4-FFF2-40B4-BE49-F238E27FC236}">
                <a16:creationId xmlns:a16="http://schemas.microsoft.com/office/drawing/2014/main" id="{D1EF38B3-0833-4280-AE38-4917C578E3DA}"/>
              </a:ext>
            </a:extLst>
          </p:cNvPr>
          <p:cNvSpPr/>
          <p:nvPr/>
        </p:nvSpPr>
        <p:spPr>
          <a:xfrm>
            <a:off x="755650" y="1998663"/>
            <a:ext cx="3816350" cy="2860675"/>
          </a:xfrm>
          <a:prstGeom prst="roundRect">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9221" name="Rectangle 5"/>
          <p:cNvSpPr>
            <a:spLocks noChangeArrowheads="1"/>
          </p:cNvSpPr>
          <p:nvPr/>
        </p:nvSpPr>
        <p:spPr bwMode="auto">
          <a:xfrm>
            <a:off x="1565275" y="6197600"/>
            <a:ext cx="60039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9pPr>
          </a:lstStyle>
          <a:p>
            <a:pPr algn="ctr" eaLnBrk="1" hangingPunct="1">
              <a:lnSpc>
                <a:spcPct val="100000"/>
              </a:lnSpc>
              <a:spcBef>
                <a:spcPct val="0"/>
              </a:spcBef>
              <a:buFontTx/>
              <a:buNone/>
            </a:pPr>
            <a:r>
              <a:rPr lang="en-GB" altLang="en-US" sz="800">
                <a:solidFill>
                  <a:schemeClr val="tx1"/>
                </a:solidFill>
                <a:latin typeface="BPreplay" pitchFamily="50" charset="0"/>
                <a:cs typeface="Arial" panose="020B0604020202020204" pitchFamily="34" charset="0"/>
              </a:rPr>
              <a:t>Photo courtesy of  Sarah_Ackerman (@flickr.com) - granted under creative commons license - attribution</a:t>
            </a:r>
          </a:p>
        </p:txBody>
      </p:sp>
      <p:sp>
        <p:nvSpPr>
          <p:cNvPr id="3" name="Rectangle: Rounded Corners 2">
            <a:extLst>
              <a:ext uri="{FF2B5EF4-FFF2-40B4-BE49-F238E27FC236}">
                <a16:creationId xmlns:a16="http://schemas.microsoft.com/office/drawing/2014/main" id="{BDAE6F82-C4AD-44A0-B5BF-7546544BD0D3}"/>
              </a:ext>
            </a:extLst>
          </p:cNvPr>
          <p:cNvSpPr/>
          <p:nvPr/>
        </p:nvSpPr>
        <p:spPr>
          <a:xfrm>
            <a:off x="8388350" y="6686550"/>
            <a:ext cx="755650" cy="107950"/>
          </a:xfrm>
          <a:prstGeom prst="roundRect">
            <a:avLst/>
          </a:prstGeom>
          <a:solidFill>
            <a:srgbClr val="00438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9223" name="Picture 5"/>
          <p:cNvSpPr>
            <a:spLocks noChangeAspect="1" noChangeArrowheads="1"/>
          </p:cNvSpPr>
          <p:nvPr/>
        </p:nvSpPr>
        <p:spPr bwMode="auto">
          <a:xfrm>
            <a:off x="8582025" y="6711950"/>
            <a:ext cx="469900" cy="7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Sassoon Infant Rg" pitchFamily="50" charset="0"/>
              </a:defRPr>
            </a:lvl1pPr>
            <a:lvl2pPr marL="742950" indent="-285750">
              <a:defRPr>
                <a:solidFill>
                  <a:schemeClr val="tx1"/>
                </a:solidFill>
                <a:latin typeface="Sassoon Infant Rg" pitchFamily="50" charset="0"/>
              </a:defRPr>
            </a:lvl2pPr>
            <a:lvl3pPr marL="1143000" indent="-228600">
              <a:defRPr>
                <a:solidFill>
                  <a:schemeClr val="tx1"/>
                </a:solidFill>
                <a:latin typeface="Sassoon Infant Rg" pitchFamily="50" charset="0"/>
              </a:defRPr>
            </a:lvl3pPr>
            <a:lvl4pPr marL="1600200" indent="-228600">
              <a:defRPr>
                <a:solidFill>
                  <a:schemeClr val="tx1"/>
                </a:solidFill>
                <a:latin typeface="Sassoon Infant Rg" pitchFamily="50" charset="0"/>
              </a:defRPr>
            </a:lvl4pPr>
            <a:lvl5pPr marL="2057400" indent="-228600">
              <a:defRPr>
                <a:solidFill>
                  <a:schemeClr val="tx1"/>
                </a:solidFill>
                <a:latin typeface="Sassoon Infant Rg" pitchFamily="50" charset="0"/>
              </a:defRPr>
            </a:lvl5pPr>
            <a:lvl6pPr marL="2514600" indent="-228600" eaLnBrk="0" fontAlgn="base" hangingPunct="0">
              <a:spcBef>
                <a:spcPct val="0"/>
              </a:spcBef>
              <a:spcAft>
                <a:spcPct val="0"/>
              </a:spcAft>
              <a:defRPr>
                <a:solidFill>
                  <a:schemeClr val="tx1"/>
                </a:solidFill>
                <a:latin typeface="Sassoon Infant Rg" pitchFamily="50" charset="0"/>
              </a:defRPr>
            </a:lvl6pPr>
            <a:lvl7pPr marL="2971800" indent="-228600" eaLnBrk="0" fontAlgn="base" hangingPunct="0">
              <a:spcBef>
                <a:spcPct val="0"/>
              </a:spcBef>
              <a:spcAft>
                <a:spcPct val="0"/>
              </a:spcAft>
              <a:defRPr>
                <a:solidFill>
                  <a:schemeClr val="tx1"/>
                </a:solidFill>
                <a:latin typeface="Sassoon Infant Rg" pitchFamily="50" charset="0"/>
              </a:defRPr>
            </a:lvl7pPr>
            <a:lvl8pPr marL="3429000" indent="-228600" eaLnBrk="0" fontAlgn="base" hangingPunct="0">
              <a:spcBef>
                <a:spcPct val="0"/>
              </a:spcBef>
              <a:spcAft>
                <a:spcPct val="0"/>
              </a:spcAft>
              <a:defRPr>
                <a:solidFill>
                  <a:schemeClr val="tx1"/>
                </a:solidFill>
                <a:latin typeface="Sassoon Infant Rg" pitchFamily="50" charset="0"/>
              </a:defRPr>
            </a:lvl8pPr>
            <a:lvl9pPr marL="3886200" indent="-228600" eaLnBrk="0" fontAlgn="base" hangingPunct="0">
              <a:spcBef>
                <a:spcPct val="0"/>
              </a:spcBef>
              <a:spcAft>
                <a:spcPct val="0"/>
              </a:spcAft>
              <a:defRPr>
                <a:solidFill>
                  <a:schemeClr val="tx1"/>
                </a:solidFill>
                <a:latin typeface="Sassoon Infant Rg" pitchFamily="50" charset="0"/>
              </a:defRPr>
            </a:lvl9pPr>
          </a:lstStyle>
          <a:p>
            <a:endParaRPr lang="en-GB"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1266" name="TextBox 1"/>
          <p:cNvSpPr txBox="1">
            <a:spLocks noChangeArrowheads="1"/>
          </p:cNvSpPr>
          <p:nvPr/>
        </p:nvSpPr>
        <p:spPr bwMode="auto">
          <a:xfrm>
            <a:off x="4724400" y="1311275"/>
            <a:ext cx="366395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lnSpc>
                <a:spcPct val="90000"/>
              </a:lnSpc>
              <a:spcBef>
                <a:spcPts val="1000"/>
              </a:spcBef>
              <a:buFont typeface="Arial" panose="020B0604020202020204" pitchFamily="34"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9pPr>
          </a:lstStyle>
          <a:p>
            <a:pPr eaLnBrk="1" hangingPunct="1">
              <a:lnSpc>
                <a:spcPct val="100000"/>
              </a:lnSpc>
              <a:spcBef>
                <a:spcPct val="0"/>
              </a:spcBef>
            </a:pPr>
            <a:endParaRPr lang="en-GB" altLang="en-US" sz="1600">
              <a:solidFill>
                <a:schemeClr val="tx1"/>
              </a:solidFill>
              <a:latin typeface="Sassoon Infant Md" pitchFamily="50" charset="0"/>
            </a:endParaRPr>
          </a:p>
        </p:txBody>
      </p:sp>
      <p:sp>
        <p:nvSpPr>
          <p:cNvPr id="11267" name="TextBox 1"/>
          <p:cNvSpPr txBox="1">
            <a:spLocks noChangeArrowheads="1"/>
          </p:cNvSpPr>
          <p:nvPr/>
        </p:nvSpPr>
        <p:spPr bwMode="auto">
          <a:xfrm>
            <a:off x="3392488" y="593725"/>
            <a:ext cx="23495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9pPr>
          </a:lstStyle>
          <a:p>
            <a:pPr algn="ctr" eaLnBrk="1" hangingPunct="1">
              <a:lnSpc>
                <a:spcPct val="100000"/>
              </a:lnSpc>
              <a:spcBef>
                <a:spcPct val="0"/>
              </a:spcBef>
              <a:buFontTx/>
              <a:buNone/>
            </a:pPr>
            <a:r>
              <a:rPr lang="en-GB" altLang="en-US" sz="4000" b="1">
                <a:solidFill>
                  <a:schemeClr val="tx1"/>
                </a:solidFill>
                <a:latin typeface="Twinkl" pitchFamily="2" charset="0"/>
              </a:rPr>
              <a:t>China </a:t>
            </a:r>
          </a:p>
        </p:txBody>
      </p:sp>
      <p:sp>
        <p:nvSpPr>
          <p:cNvPr id="3" name="Rounded Rectangle 2">
            <a:extLst>
              <a:ext uri="{FF2B5EF4-FFF2-40B4-BE49-F238E27FC236}">
                <a16:creationId xmlns:a16="http://schemas.microsoft.com/office/drawing/2014/main" id="{92945AA9-DEE3-4A2F-8A15-A6EDC6FE453B}"/>
              </a:ext>
            </a:extLst>
          </p:cNvPr>
          <p:cNvSpPr/>
          <p:nvPr/>
        </p:nvSpPr>
        <p:spPr>
          <a:xfrm>
            <a:off x="1219200" y="1719263"/>
            <a:ext cx="2819400" cy="3817937"/>
          </a:xfrm>
          <a:prstGeom prst="roundRect">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1269" name="Rectangle 11"/>
          <p:cNvSpPr>
            <a:spLocks noChangeArrowheads="1"/>
          </p:cNvSpPr>
          <p:nvPr/>
        </p:nvSpPr>
        <p:spPr bwMode="auto">
          <a:xfrm>
            <a:off x="1565275" y="6197600"/>
            <a:ext cx="60039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9pPr>
          </a:lstStyle>
          <a:p>
            <a:pPr algn="ctr" eaLnBrk="1" hangingPunct="1">
              <a:lnSpc>
                <a:spcPct val="100000"/>
              </a:lnSpc>
              <a:spcBef>
                <a:spcPct val="0"/>
              </a:spcBef>
              <a:buFontTx/>
              <a:buNone/>
            </a:pPr>
            <a:r>
              <a:rPr lang="en-GB" altLang="en-US" sz="800">
                <a:solidFill>
                  <a:schemeClr val="tx1"/>
                </a:solidFill>
                <a:latin typeface="BPreplay" pitchFamily="50" charset="0"/>
                <a:cs typeface="Arial" panose="020B0604020202020204" pitchFamily="34" charset="0"/>
              </a:rPr>
              <a:t>Photo courtesy of  rachel_titiriga  (@flickr.com) - granted under creative commons licence - attribution</a:t>
            </a:r>
          </a:p>
        </p:txBody>
      </p:sp>
      <p:sp>
        <p:nvSpPr>
          <p:cNvPr id="11270" name="TextBox 5"/>
          <p:cNvSpPr txBox="1">
            <a:spLocks noChangeArrowheads="1"/>
          </p:cNvSpPr>
          <p:nvPr/>
        </p:nvSpPr>
        <p:spPr bwMode="auto">
          <a:xfrm>
            <a:off x="4876800" y="1463675"/>
            <a:ext cx="366395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lnSpc>
                <a:spcPct val="90000"/>
              </a:lnSpc>
              <a:spcBef>
                <a:spcPts val="1000"/>
              </a:spcBef>
              <a:buFont typeface="Arial" panose="020B0604020202020204" pitchFamily="34"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9pPr>
          </a:lstStyle>
          <a:p>
            <a:pPr eaLnBrk="1" hangingPunct="1">
              <a:lnSpc>
                <a:spcPct val="100000"/>
              </a:lnSpc>
              <a:spcBef>
                <a:spcPct val="0"/>
              </a:spcBef>
            </a:pPr>
            <a:endParaRPr lang="en-GB" altLang="en-US" sz="1600">
              <a:solidFill>
                <a:schemeClr val="tx1"/>
              </a:solidFill>
              <a:latin typeface="Sassoon Infant Md" pitchFamily="50" charset="0"/>
            </a:endParaRPr>
          </a:p>
        </p:txBody>
      </p:sp>
      <p:sp>
        <p:nvSpPr>
          <p:cNvPr id="4" name="TextBox 3"/>
          <p:cNvSpPr txBox="1">
            <a:spLocks noChangeArrowheads="1"/>
          </p:cNvSpPr>
          <p:nvPr/>
        </p:nvSpPr>
        <p:spPr bwMode="auto">
          <a:xfrm>
            <a:off x="4572000" y="1689100"/>
            <a:ext cx="3816350"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lnSpc>
                <a:spcPct val="90000"/>
              </a:lnSpc>
              <a:spcBef>
                <a:spcPts val="1000"/>
              </a:spcBef>
              <a:buFont typeface="Arial" panose="020B0604020202020204" pitchFamily="34"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9pPr>
          </a:lstStyle>
          <a:p>
            <a:pPr>
              <a:lnSpc>
                <a:spcPct val="100000"/>
              </a:lnSpc>
              <a:spcBef>
                <a:spcPct val="0"/>
              </a:spcBef>
            </a:pPr>
            <a:r>
              <a:rPr lang="en-GB" altLang="en-US" sz="1600">
                <a:solidFill>
                  <a:schemeClr val="tx1"/>
                </a:solidFill>
                <a:latin typeface="Twinkl" pitchFamily="2" charset="0"/>
              </a:rPr>
              <a:t>Christians in China celebrate by lighting their houses with paper lanterns.</a:t>
            </a:r>
            <a:br>
              <a:rPr lang="en-GB" altLang="en-US" sz="1600">
                <a:solidFill>
                  <a:schemeClr val="tx1"/>
                </a:solidFill>
                <a:latin typeface="Twinkl" pitchFamily="2" charset="0"/>
              </a:rPr>
            </a:br>
            <a:endParaRPr lang="en-GB" altLang="en-US" sz="1600">
              <a:solidFill>
                <a:schemeClr val="tx1"/>
              </a:solidFill>
              <a:latin typeface="Twinkl" pitchFamily="2" charset="0"/>
            </a:endParaRPr>
          </a:p>
          <a:p>
            <a:pPr>
              <a:lnSpc>
                <a:spcPct val="100000"/>
              </a:lnSpc>
              <a:spcBef>
                <a:spcPct val="0"/>
              </a:spcBef>
            </a:pPr>
            <a:r>
              <a:rPr lang="en-GB" altLang="en-US" sz="1600">
                <a:solidFill>
                  <a:schemeClr val="tx1"/>
                </a:solidFill>
                <a:latin typeface="Twinkl" pitchFamily="2" charset="0"/>
              </a:rPr>
              <a:t>Christmas trees are called ‘trees of light’ and are decorated with paper chains, paper flowers and paper lanterns.</a:t>
            </a:r>
            <a:br>
              <a:rPr lang="en-GB" altLang="en-US" sz="1600">
                <a:solidFill>
                  <a:schemeClr val="tx1"/>
                </a:solidFill>
                <a:latin typeface="Twinkl" pitchFamily="2" charset="0"/>
              </a:rPr>
            </a:br>
            <a:endParaRPr lang="en-GB" altLang="en-US" sz="1600">
              <a:solidFill>
                <a:schemeClr val="tx1"/>
              </a:solidFill>
              <a:latin typeface="Twinkl" pitchFamily="2" charset="0"/>
            </a:endParaRPr>
          </a:p>
          <a:p>
            <a:pPr>
              <a:lnSpc>
                <a:spcPct val="100000"/>
              </a:lnSpc>
              <a:spcBef>
                <a:spcPct val="0"/>
              </a:spcBef>
            </a:pPr>
            <a:r>
              <a:rPr lang="en-GB" altLang="en-US" sz="1600">
                <a:solidFill>
                  <a:schemeClr val="tx1"/>
                </a:solidFill>
                <a:latin typeface="Twinkl" pitchFamily="2" charset="0"/>
              </a:rPr>
              <a:t>Lots of people in China do not celebrate Christmas. The main winter festival is called Chinese New Year which takes place in January. Chinese people worship their ancestors during Chinese New Year.</a:t>
            </a:r>
          </a:p>
        </p:txBody>
      </p:sp>
      <p:sp>
        <p:nvSpPr>
          <p:cNvPr id="8" name="Rectangle: Rounded Corners 7">
            <a:extLst>
              <a:ext uri="{FF2B5EF4-FFF2-40B4-BE49-F238E27FC236}">
                <a16:creationId xmlns:a16="http://schemas.microsoft.com/office/drawing/2014/main" id="{EAEEC0E4-0A70-408B-AD8B-92F078BCD6A4}"/>
              </a:ext>
            </a:extLst>
          </p:cNvPr>
          <p:cNvSpPr/>
          <p:nvPr/>
        </p:nvSpPr>
        <p:spPr>
          <a:xfrm>
            <a:off x="8456613" y="6669088"/>
            <a:ext cx="687387" cy="125412"/>
          </a:xfrm>
          <a:prstGeom prst="roundRect">
            <a:avLst/>
          </a:prstGeom>
          <a:solidFill>
            <a:srgbClr val="00438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273" name="Picture 8"/>
          <p:cNvSpPr>
            <a:spLocks noChangeAspect="1" noChangeArrowheads="1"/>
          </p:cNvSpPr>
          <p:nvPr/>
        </p:nvSpPr>
        <p:spPr bwMode="auto">
          <a:xfrm>
            <a:off x="8582025" y="6711950"/>
            <a:ext cx="469900" cy="7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Sassoon Infant Rg" pitchFamily="50" charset="0"/>
              </a:defRPr>
            </a:lvl1pPr>
            <a:lvl2pPr marL="742950" indent="-285750">
              <a:defRPr>
                <a:solidFill>
                  <a:schemeClr val="tx1"/>
                </a:solidFill>
                <a:latin typeface="Sassoon Infant Rg" pitchFamily="50" charset="0"/>
              </a:defRPr>
            </a:lvl2pPr>
            <a:lvl3pPr marL="1143000" indent="-228600">
              <a:defRPr>
                <a:solidFill>
                  <a:schemeClr val="tx1"/>
                </a:solidFill>
                <a:latin typeface="Sassoon Infant Rg" pitchFamily="50" charset="0"/>
              </a:defRPr>
            </a:lvl3pPr>
            <a:lvl4pPr marL="1600200" indent="-228600">
              <a:defRPr>
                <a:solidFill>
                  <a:schemeClr val="tx1"/>
                </a:solidFill>
                <a:latin typeface="Sassoon Infant Rg" pitchFamily="50" charset="0"/>
              </a:defRPr>
            </a:lvl4pPr>
            <a:lvl5pPr marL="2057400" indent="-228600">
              <a:defRPr>
                <a:solidFill>
                  <a:schemeClr val="tx1"/>
                </a:solidFill>
                <a:latin typeface="Sassoon Infant Rg" pitchFamily="50" charset="0"/>
              </a:defRPr>
            </a:lvl5pPr>
            <a:lvl6pPr marL="2514600" indent="-228600" eaLnBrk="0" fontAlgn="base" hangingPunct="0">
              <a:spcBef>
                <a:spcPct val="0"/>
              </a:spcBef>
              <a:spcAft>
                <a:spcPct val="0"/>
              </a:spcAft>
              <a:defRPr>
                <a:solidFill>
                  <a:schemeClr val="tx1"/>
                </a:solidFill>
                <a:latin typeface="Sassoon Infant Rg" pitchFamily="50" charset="0"/>
              </a:defRPr>
            </a:lvl6pPr>
            <a:lvl7pPr marL="2971800" indent="-228600" eaLnBrk="0" fontAlgn="base" hangingPunct="0">
              <a:spcBef>
                <a:spcPct val="0"/>
              </a:spcBef>
              <a:spcAft>
                <a:spcPct val="0"/>
              </a:spcAft>
              <a:defRPr>
                <a:solidFill>
                  <a:schemeClr val="tx1"/>
                </a:solidFill>
                <a:latin typeface="Sassoon Infant Rg" pitchFamily="50" charset="0"/>
              </a:defRPr>
            </a:lvl7pPr>
            <a:lvl8pPr marL="3429000" indent="-228600" eaLnBrk="0" fontAlgn="base" hangingPunct="0">
              <a:spcBef>
                <a:spcPct val="0"/>
              </a:spcBef>
              <a:spcAft>
                <a:spcPct val="0"/>
              </a:spcAft>
              <a:defRPr>
                <a:solidFill>
                  <a:schemeClr val="tx1"/>
                </a:solidFill>
                <a:latin typeface="Sassoon Infant Rg" pitchFamily="50" charset="0"/>
              </a:defRPr>
            </a:lvl8pPr>
            <a:lvl9pPr marL="3886200" indent="-228600" eaLnBrk="0" fontAlgn="base" hangingPunct="0">
              <a:spcBef>
                <a:spcPct val="0"/>
              </a:spcBef>
              <a:spcAft>
                <a:spcPct val="0"/>
              </a:spcAft>
              <a:defRPr>
                <a:solidFill>
                  <a:schemeClr val="tx1"/>
                </a:solidFill>
                <a:latin typeface="Sassoon Infant Rg" pitchFamily="50" charset="0"/>
              </a:defRPr>
            </a:lvl9pPr>
          </a:lstStyle>
          <a:p>
            <a:endParaRPr lang="en-GB"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4724400" y="1504950"/>
            <a:ext cx="3663950" cy="447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lnSpc>
                <a:spcPct val="90000"/>
              </a:lnSpc>
              <a:spcBef>
                <a:spcPts val="1000"/>
              </a:spcBef>
              <a:buFont typeface="Arial" panose="020B0604020202020204" pitchFamily="34"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9pPr>
          </a:lstStyle>
          <a:p>
            <a:pPr eaLnBrk="1" hangingPunct="1">
              <a:lnSpc>
                <a:spcPct val="100000"/>
              </a:lnSpc>
              <a:spcBef>
                <a:spcPct val="0"/>
              </a:spcBef>
            </a:pPr>
            <a:r>
              <a:rPr lang="en-GB" altLang="en-US" sz="1500">
                <a:solidFill>
                  <a:schemeClr val="tx1"/>
                </a:solidFill>
                <a:latin typeface="Twinkl" pitchFamily="2" charset="0"/>
              </a:rPr>
              <a:t>The Christmas feast in Denmark is celebrated at midnight on </a:t>
            </a:r>
            <a:br>
              <a:rPr lang="en-GB" altLang="en-US" sz="1500">
                <a:solidFill>
                  <a:schemeClr val="tx1"/>
                </a:solidFill>
                <a:latin typeface="Twinkl" pitchFamily="2" charset="0"/>
              </a:rPr>
            </a:br>
            <a:r>
              <a:rPr lang="en-GB" altLang="en-US" sz="1500">
                <a:solidFill>
                  <a:schemeClr val="tx1"/>
                </a:solidFill>
                <a:latin typeface="Twinkl" pitchFamily="2" charset="0"/>
              </a:rPr>
              <a:t>Christmas Eve.</a:t>
            </a:r>
            <a:br>
              <a:rPr lang="en-GB" altLang="en-US" sz="1500">
                <a:solidFill>
                  <a:schemeClr val="tx1"/>
                </a:solidFill>
                <a:latin typeface="Twinkl" pitchFamily="2" charset="0"/>
              </a:rPr>
            </a:br>
            <a:endParaRPr lang="en-GB" altLang="en-US" sz="1500">
              <a:solidFill>
                <a:schemeClr val="tx1"/>
              </a:solidFill>
              <a:latin typeface="Twinkl" pitchFamily="2" charset="0"/>
            </a:endParaRPr>
          </a:p>
          <a:p>
            <a:pPr eaLnBrk="1" hangingPunct="1">
              <a:lnSpc>
                <a:spcPct val="100000"/>
              </a:lnSpc>
              <a:spcBef>
                <a:spcPct val="0"/>
              </a:spcBef>
            </a:pPr>
            <a:r>
              <a:rPr lang="en-GB" altLang="en-US" sz="1500">
                <a:solidFill>
                  <a:schemeClr val="tx1"/>
                </a:solidFill>
                <a:latin typeface="Twinkl" pitchFamily="2" charset="0"/>
              </a:rPr>
              <a:t>They have a special rice pudding dessert in which a single almond is hidden. Whoever finds the almond will have good luck for a whole year.</a:t>
            </a:r>
          </a:p>
          <a:p>
            <a:pPr eaLnBrk="1" hangingPunct="1">
              <a:lnSpc>
                <a:spcPct val="100000"/>
              </a:lnSpc>
              <a:spcBef>
                <a:spcPct val="0"/>
              </a:spcBef>
            </a:pPr>
            <a:endParaRPr lang="en-GB" altLang="en-US" sz="1500">
              <a:solidFill>
                <a:schemeClr val="tx1"/>
              </a:solidFill>
              <a:latin typeface="Twinkl" pitchFamily="2" charset="0"/>
            </a:endParaRPr>
          </a:p>
          <a:p>
            <a:pPr eaLnBrk="1" hangingPunct="1">
              <a:lnSpc>
                <a:spcPct val="100000"/>
              </a:lnSpc>
              <a:spcBef>
                <a:spcPct val="0"/>
              </a:spcBef>
            </a:pPr>
            <a:r>
              <a:rPr lang="en-GB" altLang="en-US" sz="1500">
                <a:solidFill>
                  <a:schemeClr val="tx1"/>
                </a:solidFill>
                <a:latin typeface="Twinkl" pitchFamily="2" charset="0"/>
              </a:rPr>
              <a:t>Instead of Santa Claus they have a bringer of gifts named Julemanden. </a:t>
            </a:r>
          </a:p>
          <a:p>
            <a:pPr eaLnBrk="1" hangingPunct="1">
              <a:lnSpc>
                <a:spcPct val="100000"/>
              </a:lnSpc>
              <a:spcBef>
                <a:spcPct val="0"/>
              </a:spcBef>
            </a:pPr>
            <a:endParaRPr lang="en-GB" altLang="en-US" sz="1500">
              <a:solidFill>
                <a:schemeClr val="tx1"/>
              </a:solidFill>
              <a:latin typeface="Twinkl" pitchFamily="2" charset="0"/>
            </a:endParaRPr>
          </a:p>
          <a:p>
            <a:pPr eaLnBrk="1" hangingPunct="1">
              <a:lnSpc>
                <a:spcPct val="100000"/>
              </a:lnSpc>
              <a:spcBef>
                <a:spcPct val="0"/>
              </a:spcBef>
            </a:pPr>
            <a:r>
              <a:rPr lang="en-GB" altLang="en-US" sz="1500">
                <a:solidFill>
                  <a:schemeClr val="tx1"/>
                </a:solidFill>
                <a:latin typeface="Twinkl" pitchFamily="2" charset="0"/>
              </a:rPr>
              <a:t>Julemanden arrives in a sleigh drawn by reindeer and a sack over his back.</a:t>
            </a:r>
          </a:p>
          <a:p>
            <a:pPr eaLnBrk="1" hangingPunct="1">
              <a:lnSpc>
                <a:spcPct val="100000"/>
              </a:lnSpc>
              <a:spcBef>
                <a:spcPct val="0"/>
              </a:spcBef>
            </a:pPr>
            <a:endParaRPr lang="en-GB" altLang="en-US" sz="1500">
              <a:solidFill>
                <a:schemeClr val="tx1"/>
              </a:solidFill>
              <a:latin typeface="Twinkl" pitchFamily="2" charset="0"/>
            </a:endParaRPr>
          </a:p>
          <a:p>
            <a:pPr eaLnBrk="1" hangingPunct="1">
              <a:lnSpc>
                <a:spcPct val="100000"/>
              </a:lnSpc>
              <a:spcBef>
                <a:spcPct val="0"/>
              </a:spcBef>
            </a:pPr>
            <a:r>
              <a:rPr lang="en-GB" altLang="en-US" sz="1500">
                <a:solidFill>
                  <a:schemeClr val="tx1"/>
                </a:solidFill>
                <a:latin typeface="Twinkl" pitchFamily="2" charset="0"/>
              </a:rPr>
              <a:t>Julemanden has lots of elf helpers named Juul Nisse who are said to live in attics.</a:t>
            </a:r>
          </a:p>
          <a:p>
            <a:pPr eaLnBrk="1" hangingPunct="1">
              <a:lnSpc>
                <a:spcPct val="100000"/>
              </a:lnSpc>
              <a:spcBef>
                <a:spcPct val="0"/>
              </a:spcBef>
            </a:pPr>
            <a:endParaRPr lang="en-GB" altLang="en-US" sz="1500">
              <a:solidFill>
                <a:schemeClr val="tx1"/>
              </a:solidFill>
              <a:latin typeface="Twinkl" pitchFamily="2" charset="0"/>
            </a:endParaRPr>
          </a:p>
        </p:txBody>
      </p:sp>
      <p:sp>
        <p:nvSpPr>
          <p:cNvPr id="13315" name="TextBox 1"/>
          <p:cNvSpPr txBox="1">
            <a:spLocks noChangeArrowheads="1"/>
          </p:cNvSpPr>
          <p:nvPr/>
        </p:nvSpPr>
        <p:spPr bwMode="auto">
          <a:xfrm>
            <a:off x="3392488" y="593725"/>
            <a:ext cx="23495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9pPr>
          </a:lstStyle>
          <a:p>
            <a:pPr algn="ctr" eaLnBrk="1" hangingPunct="1">
              <a:lnSpc>
                <a:spcPct val="100000"/>
              </a:lnSpc>
              <a:spcBef>
                <a:spcPct val="0"/>
              </a:spcBef>
              <a:buFontTx/>
              <a:buNone/>
            </a:pPr>
            <a:r>
              <a:rPr lang="en-GB" altLang="en-US" sz="4000" b="1">
                <a:solidFill>
                  <a:schemeClr val="tx1"/>
                </a:solidFill>
                <a:latin typeface="Twinkl" pitchFamily="2" charset="0"/>
              </a:rPr>
              <a:t>Denmark </a:t>
            </a:r>
          </a:p>
        </p:txBody>
      </p:sp>
      <p:sp>
        <p:nvSpPr>
          <p:cNvPr id="5" name="Rounded Rectangle 4">
            <a:extLst>
              <a:ext uri="{FF2B5EF4-FFF2-40B4-BE49-F238E27FC236}">
                <a16:creationId xmlns:a16="http://schemas.microsoft.com/office/drawing/2014/main" id="{3AA187CB-3D76-4823-AF3B-33BF3D782D88}"/>
              </a:ext>
            </a:extLst>
          </p:cNvPr>
          <p:cNvSpPr/>
          <p:nvPr/>
        </p:nvSpPr>
        <p:spPr>
          <a:xfrm>
            <a:off x="755650" y="1998663"/>
            <a:ext cx="3816350" cy="2860675"/>
          </a:xfrm>
          <a:prstGeom prst="roundRect">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3317" name="Rectangle 10"/>
          <p:cNvSpPr>
            <a:spLocks noChangeArrowheads="1"/>
          </p:cNvSpPr>
          <p:nvPr/>
        </p:nvSpPr>
        <p:spPr bwMode="auto">
          <a:xfrm>
            <a:off x="1565275" y="6197600"/>
            <a:ext cx="60039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9pPr>
          </a:lstStyle>
          <a:p>
            <a:pPr algn="ctr" eaLnBrk="1" hangingPunct="1">
              <a:lnSpc>
                <a:spcPct val="100000"/>
              </a:lnSpc>
              <a:spcBef>
                <a:spcPct val="0"/>
              </a:spcBef>
              <a:buFontTx/>
              <a:buNone/>
            </a:pPr>
            <a:r>
              <a:rPr lang="en-GB" altLang="en-US" sz="800">
                <a:solidFill>
                  <a:schemeClr val="tx1"/>
                </a:solidFill>
                <a:latin typeface="BPreplay" pitchFamily="50" charset="0"/>
                <a:cs typeface="Arial" panose="020B0604020202020204" pitchFamily="34" charset="0"/>
              </a:rPr>
              <a:t>Photo courtesy of  michaeljohnbutton (@flickr.com) - granted under creative commons licence - attribution</a:t>
            </a:r>
          </a:p>
        </p:txBody>
      </p:sp>
      <p:sp>
        <p:nvSpPr>
          <p:cNvPr id="6" name="Rectangle: Rounded Corners 5">
            <a:extLst>
              <a:ext uri="{FF2B5EF4-FFF2-40B4-BE49-F238E27FC236}">
                <a16:creationId xmlns:a16="http://schemas.microsoft.com/office/drawing/2014/main" id="{633B77D7-0CD6-40BD-831C-31B0960623AA}"/>
              </a:ext>
            </a:extLst>
          </p:cNvPr>
          <p:cNvSpPr/>
          <p:nvPr/>
        </p:nvSpPr>
        <p:spPr>
          <a:xfrm>
            <a:off x="8456613" y="6669088"/>
            <a:ext cx="687387" cy="125412"/>
          </a:xfrm>
          <a:prstGeom prst="roundRect">
            <a:avLst/>
          </a:prstGeom>
          <a:solidFill>
            <a:srgbClr val="00438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3319" name="Picture 6"/>
          <p:cNvSpPr>
            <a:spLocks noChangeAspect="1" noChangeArrowheads="1"/>
          </p:cNvSpPr>
          <p:nvPr/>
        </p:nvSpPr>
        <p:spPr bwMode="auto">
          <a:xfrm>
            <a:off x="8582025" y="6711950"/>
            <a:ext cx="469900" cy="7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Sassoon Infant Rg" pitchFamily="50" charset="0"/>
              </a:defRPr>
            </a:lvl1pPr>
            <a:lvl2pPr marL="742950" indent="-285750">
              <a:defRPr>
                <a:solidFill>
                  <a:schemeClr val="tx1"/>
                </a:solidFill>
                <a:latin typeface="Sassoon Infant Rg" pitchFamily="50" charset="0"/>
              </a:defRPr>
            </a:lvl2pPr>
            <a:lvl3pPr marL="1143000" indent="-228600">
              <a:defRPr>
                <a:solidFill>
                  <a:schemeClr val="tx1"/>
                </a:solidFill>
                <a:latin typeface="Sassoon Infant Rg" pitchFamily="50" charset="0"/>
              </a:defRPr>
            </a:lvl3pPr>
            <a:lvl4pPr marL="1600200" indent="-228600">
              <a:defRPr>
                <a:solidFill>
                  <a:schemeClr val="tx1"/>
                </a:solidFill>
                <a:latin typeface="Sassoon Infant Rg" pitchFamily="50" charset="0"/>
              </a:defRPr>
            </a:lvl4pPr>
            <a:lvl5pPr marL="2057400" indent="-228600">
              <a:defRPr>
                <a:solidFill>
                  <a:schemeClr val="tx1"/>
                </a:solidFill>
                <a:latin typeface="Sassoon Infant Rg" pitchFamily="50" charset="0"/>
              </a:defRPr>
            </a:lvl5pPr>
            <a:lvl6pPr marL="2514600" indent="-228600" eaLnBrk="0" fontAlgn="base" hangingPunct="0">
              <a:spcBef>
                <a:spcPct val="0"/>
              </a:spcBef>
              <a:spcAft>
                <a:spcPct val="0"/>
              </a:spcAft>
              <a:defRPr>
                <a:solidFill>
                  <a:schemeClr val="tx1"/>
                </a:solidFill>
                <a:latin typeface="Sassoon Infant Rg" pitchFamily="50" charset="0"/>
              </a:defRPr>
            </a:lvl6pPr>
            <a:lvl7pPr marL="2971800" indent="-228600" eaLnBrk="0" fontAlgn="base" hangingPunct="0">
              <a:spcBef>
                <a:spcPct val="0"/>
              </a:spcBef>
              <a:spcAft>
                <a:spcPct val="0"/>
              </a:spcAft>
              <a:defRPr>
                <a:solidFill>
                  <a:schemeClr val="tx1"/>
                </a:solidFill>
                <a:latin typeface="Sassoon Infant Rg" pitchFamily="50" charset="0"/>
              </a:defRPr>
            </a:lvl7pPr>
            <a:lvl8pPr marL="3429000" indent="-228600" eaLnBrk="0" fontAlgn="base" hangingPunct="0">
              <a:spcBef>
                <a:spcPct val="0"/>
              </a:spcBef>
              <a:spcAft>
                <a:spcPct val="0"/>
              </a:spcAft>
              <a:defRPr>
                <a:solidFill>
                  <a:schemeClr val="tx1"/>
                </a:solidFill>
                <a:latin typeface="Sassoon Infant Rg" pitchFamily="50" charset="0"/>
              </a:defRPr>
            </a:lvl8pPr>
            <a:lvl9pPr marL="3886200" indent="-228600" eaLnBrk="0" fontAlgn="base" hangingPunct="0">
              <a:spcBef>
                <a:spcPct val="0"/>
              </a:spcBef>
              <a:spcAft>
                <a:spcPct val="0"/>
              </a:spcAft>
              <a:defRPr>
                <a:solidFill>
                  <a:schemeClr val="tx1"/>
                </a:solidFill>
                <a:latin typeface="Sassoon Infant Rg" pitchFamily="50" charset="0"/>
              </a:defRPr>
            </a:lvl9pPr>
          </a:lstStyle>
          <a:p>
            <a:endParaRPr lang="en-GB"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4724400" y="1784350"/>
            <a:ext cx="3663950" cy="363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lnSpc>
                <a:spcPct val="90000"/>
              </a:lnSpc>
              <a:spcBef>
                <a:spcPts val="1000"/>
              </a:spcBef>
              <a:buFont typeface="Arial" panose="020B0604020202020204" pitchFamily="34"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9pPr>
          </a:lstStyle>
          <a:p>
            <a:pPr eaLnBrk="1" hangingPunct="1">
              <a:lnSpc>
                <a:spcPct val="100000"/>
              </a:lnSpc>
              <a:spcBef>
                <a:spcPct val="0"/>
              </a:spcBef>
            </a:pPr>
            <a:r>
              <a:rPr lang="en-GB" altLang="en-US" sz="1600">
                <a:solidFill>
                  <a:schemeClr val="tx1"/>
                </a:solidFill>
                <a:latin typeface="Twinkl" pitchFamily="2" charset="0"/>
              </a:rPr>
              <a:t>Most French homes at Christmas time have nativity displays with clay figures called santons. Craftsmen make the santons all throughout the year to sell at annual Christmas fairs. </a:t>
            </a:r>
            <a:br>
              <a:rPr lang="en-GB" altLang="en-US" sz="1600">
                <a:solidFill>
                  <a:schemeClr val="tx1"/>
                </a:solidFill>
                <a:latin typeface="Twinkl" pitchFamily="2" charset="0"/>
              </a:rPr>
            </a:br>
            <a:endParaRPr lang="en-GB" altLang="en-US" sz="1600">
              <a:solidFill>
                <a:schemeClr val="tx1"/>
              </a:solidFill>
              <a:latin typeface="Twinkl" pitchFamily="2" charset="0"/>
            </a:endParaRPr>
          </a:p>
          <a:p>
            <a:pPr eaLnBrk="1" hangingPunct="1">
              <a:lnSpc>
                <a:spcPct val="100000"/>
              </a:lnSpc>
              <a:spcBef>
                <a:spcPct val="0"/>
              </a:spcBef>
            </a:pPr>
            <a:r>
              <a:rPr lang="en-GB" altLang="en-US" sz="1600">
                <a:latin typeface="Twinkl" pitchFamily="2" charset="0"/>
              </a:rPr>
              <a:t>Most French households like both a nativity scene or a festive wreath as well as a Christmas tree.</a:t>
            </a:r>
            <a:r>
              <a:rPr lang="en-GB" altLang="en-US" sz="1600">
                <a:solidFill>
                  <a:schemeClr val="tx1"/>
                </a:solidFill>
                <a:latin typeface="Twinkl" pitchFamily="2" charset="0"/>
              </a:rPr>
              <a:t/>
            </a:r>
            <a:br>
              <a:rPr lang="en-GB" altLang="en-US" sz="1600">
                <a:solidFill>
                  <a:schemeClr val="tx1"/>
                </a:solidFill>
                <a:latin typeface="Twinkl" pitchFamily="2" charset="0"/>
              </a:rPr>
            </a:br>
            <a:endParaRPr lang="en-GB" altLang="en-US" sz="1600">
              <a:solidFill>
                <a:schemeClr val="tx1"/>
              </a:solidFill>
              <a:latin typeface="Twinkl" pitchFamily="2" charset="0"/>
            </a:endParaRPr>
          </a:p>
          <a:p>
            <a:pPr eaLnBrk="1" hangingPunct="1">
              <a:lnSpc>
                <a:spcPct val="100000"/>
              </a:lnSpc>
              <a:spcBef>
                <a:spcPct val="0"/>
              </a:spcBef>
            </a:pPr>
            <a:r>
              <a:rPr lang="en-GB" altLang="en-US" sz="1600">
                <a:solidFill>
                  <a:schemeClr val="tx1"/>
                </a:solidFill>
                <a:latin typeface="Twinkl" pitchFamily="2" charset="0"/>
              </a:rPr>
              <a:t>The French make a traditional log shaped cake called a bûche de Noël (Christmas log).</a:t>
            </a:r>
          </a:p>
        </p:txBody>
      </p:sp>
      <p:sp>
        <p:nvSpPr>
          <p:cNvPr id="15363" name="TextBox 1"/>
          <p:cNvSpPr txBox="1">
            <a:spLocks noChangeArrowheads="1"/>
          </p:cNvSpPr>
          <p:nvPr/>
        </p:nvSpPr>
        <p:spPr bwMode="auto">
          <a:xfrm>
            <a:off x="3392488" y="593725"/>
            <a:ext cx="23495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9pPr>
          </a:lstStyle>
          <a:p>
            <a:pPr algn="ctr" eaLnBrk="1" hangingPunct="1">
              <a:lnSpc>
                <a:spcPct val="100000"/>
              </a:lnSpc>
              <a:spcBef>
                <a:spcPct val="0"/>
              </a:spcBef>
              <a:buFontTx/>
              <a:buNone/>
            </a:pPr>
            <a:r>
              <a:rPr lang="en-GB" altLang="en-US" sz="4000" b="1">
                <a:solidFill>
                  <a:schemeClr val="tx1"/>
                </a:solidFill>
                <a:latin typeface="Twinkl" pitchFamily="2" charset="0"/>
              </a:rPr>
              <a:t>France </a:t>
            </a:r>
          </a:p>
        </p:txBody>
      </p:sp>
      <p:sp>
        <p:nvSpPr>
          <p:cNvPr id="5" name="Rounded Rectangle 4">
            <a:extLst>
              <a:ext uri="{FF2B5EF4-FFF2-40B4-BE49-F238E27FC236}">
                <a16:creationId xmlns:a16="http://schemas.microsoft.com/office/drawing/2014/main" id="{7CEBEE7E-FA9B-4680-A7E1-3C9EF2139D2B}"/>
              </a:ext>
            </a:extLst>
          </p:cNvPr>
          <p:cNvSpPr/>
          <p:nvPr/>
        </p:nvSpPr>
        <p:spPr>
          <a:xfrm>
            <a:off x="750888" y="2163763"/>
            <a:ext cx="3816350" cy="2862262"/>
          </a:xfrm>
          <a:prstGeom prst="roundRect">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5365" name="Rectangle 5"/>
          <p:cNvSpPr>
            <a:spLocks noChangeArrowheads="1"/>
          </p:cNvSpPr>
          <p:nvPr/>
        </p:nvSpPr>
        <p:spPr bwMode="auto">
          <a:xfrm>
            <a:off x="1565275" y="6197600"/>
            <a:ext cx="60039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9pPr>
          </a:lstStyle>
          <a:p>
            <a:pPr algn="ctr" eaLnBrk="1" hangingPunct="1">
              <a:lnSpc>
                <a:spcPct val="100000"/>
              </a:lnSpc>
              <a:spcBef>
                <a:spcPct val="0"/>
              </a:spcBef>
              <a:buFontTx/>
              <a:buNone/>
            </a:pPr>
            <a:r>
              <a:rPr lang="en-GB" altLang="en-US" sz="800">
                <a:solidFill>
                  <a:schemeClr val="tx1"/>
                </a:solidFill>
                <a:latin typeface="BPreplay" pitchFamily="50" charset="0"/>
                <a:cs typeface="Arial" panose="020B0604020202020204" pitchFamily="34" charset="0"/>
              </a:rPr>
              <a:t>Photo courtesy of  Eusebius@commons (@flickr.com) - granted under creative commons licence - attribution</a:t>
            </a:r>
          </a:p>
        </p:txBody>
      </p:sp>
      <p:sp>
        <p:nvSpPr>
          <p:cNvPr id="6" name="Rectangle: Rounded Corners 5">
            <a:extLst>
              <a:ext uri="{FF2B5EF4-FFF2-40B4-BE49-F238E27FC236}">
                <a16:creationId xmlns:a16="http://schemas.microsoft.com/office/drawing/2014/main" id="{D5A0536B-DC3D-4D7A-BF79-736C287574C3}"/>
              </a:ext>
            </a:extLst>
          </p:cNvPr>
          <p:cNvSpPr/>
          <p:nvPr/>
        </p:nvSpPr>
        <p:spPr>
          <a:xfrm>
            <a:off x="8456613" y="6669088"/>
            <a:ext cx="687387" cy="125412"/>
          </a:xfrm>
          <a:prstGeom prst="roundRect">
            <a:avLst/>
          </a:prstGeom>
          <a:solidFill>
            <a:srgbClr val="00438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5367" name="Picture 6"/>
          <p:cNvSpPr>
            <a:spLocks noChangeAspect="1" noChangeArrowheads="1"/>
          </p:cNvSpPr>
          <p:nvPr/>
        </p:nvSpPr>
        <p:spPr bwMode="auto">
          <a:xfrm>
            <a:off x="8582025" y="6711950"/>
            <a:ext cx="469900" cy="7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Sassoon Infant Rg" pitchFamily="50" charset="0"/>
              </a:defRPr>
            </a:lvl1pPr>
            <a:lvl2pPr marL="742950" indent="-285750">
              <a:defRPr>
                <a:solidFill>
                  <a:schemeClr val="tx1"/>
                </a:solidFill>
                <a:latin typeface="Sassoon Infant Rg" pitchFamily="50" charset="0"/>
              </a:defRPr>
            </a:lvl2pPr>
            <a:lvl3pPr marL="1143000" indent="-228600">
              <a:defRPr>
                <a:solidFill>
                  <a:schemeClr val="tx1"/>
                </a:solidFill>
                <a:latin typeface="Sassoon Infant Rg" pitchFamily="50" charset="0"/>
              </a:defRPr>
            </a:lvl3pPr>
            <a:lvl4pPr marL="1600200" indent="-228600">
              <a:defRPr>
                <a:solidFill>
                  <a:schemeClr val="tx1"/>
                </a:solidFill>
                <a:latin typeface="Sassoon Infant Rg" pitchFamily="50" charset="0"/>
              </a:defRPr>
            </a:lvl4pPr>
            <a:lvl5pPr marL="2057400" indent="-228600">
              <a:defRPr>
                <a:solidFill>
                  <a:schemeClr val="tx1"/>
                </a:solidFill>
                <a:latin typeface="Sassoon Infant Rg" pitchFamily="50" charset="0"/>
              </a:defRPr>
            </a:lvl5pPr>
            <a:lvl6pPr marL="2514600" indent="-228600" eaLnBrk="0" fontAlgn="base" hangingPunct="0">
              <a:spcBef>
                <a:spcPct val="0"/>
              </a:spcBef>
              <a:spcAft>
                <a:spcPct val="0"/>
              </a:spcAft>
              <a:defRPr>
                <a:solidFill>
                  <a:schemeClr val="tx1"/>
                </a:solidFill>
                <a:latin typeface="Sassoon Infant Rg" pitchFamily="50" charset="0"/>
              </a:defRPr>
            </a:lvl6pPr>
            <a:lvl7pPr marL="2971800" indent="-228600" eaLnBrk="0" fontAlgn="base" hangingPunct="0">
              <a:spcBef>
                <a:spcPct val="0"/>
              </a:spcBef>
              <a:spcAft>
                <a:spcPct val="0"/>
              </a:spcAft>
              <a:defRPr>
                <a:solidFill>
                  <a:schemeClr val="tx1"/>
                </a:solidFill>
                <a:latin typeface="Sassoon Infant Rg" pitchFamily="50" charset="0"/>
              </a:defRPr>
            </a:lvl7pPr>
            <a:lvl8pPr marL="3429000" indent="-228600" eaLnBrk="0" fontAlgn="base" hangingPunct="0">
              <a:spcBef>
                <a:spcPct val="0"/>
              </a:spcBef>
              <a:spcAft>
                <a:spcPct val="0"/>
              </a:spcAft>
              <a:defRPr>
                <a:solidFill>
                  <a:schemeClr val="tx1"/>
                </a:solidFill>
                <a:latin typeface="Sassoon Infant Rg" pitchFamily="50" charset="0"/>
              </a:defRPr>
            </a:lvl8pPr>
            <a:lvl9pPr marL="3886200" indent="-228600" eaLnBrk="0" fontAlgn="base" hangingPunct="0">
              <a:spcBef>
                <a:spcPct val="0"/>
              </a:spcBef>
              <a:spcAft>
                <a:spcPct val="0"/>
              </a:spcAft>
              <a:defRPr>
                <a:solidFill>
                  <a:schemeClr val="tx1"/>
                </a:solidFill>
                <a:latin typeface="Sassoon Infant Rg" pitchFamily="50" charset="0"/>
              </a:defRPr>
            </a:lvl9pPr>
          </a:lstStyle>
          <a:p>
            <a:endParaRPr lang="en-GB"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9310C27-7BF6-4DF8-8C75-88CAEB9059E7}"/>
              </a:ext>
            </a:extLst>
          </p:cNvPr>
          <p:cNvSpPr txBox="1"/>
          <p:nvPr/>
        </p:nvSpPr>
        <p:spPr>
          <a:xfrm>
            <a:off x="4724400" y="2228850"/>
            <a:ext cx="3663950" cy="2800350"/>
          </a:xfrm>
          <a:prstGeom prst="rect">
            <a:avLst/>
          </a:prstGeom>
          <a:noFill/>
        </p:spPr>
        <p:txBody>
          <a:bodyPr>
            <a:spAutoFit/>
          </a:bodyPr>
          <a:lstStyle/>
          <a:p>
            <a:pPr eaLnBrk="1" fontAlgn="auto" hangingPunct="1">
              <a:spcAft>
                <a:spcPts val="0"/>
              </a:spcAft>
              <a:defRPr/>
            </a:pPr>
            <a:endParaRPr lang="en-GB" altLang="en-US" sz="1600" dirty="0">
              <a:latin typeface="Twinkl" pitchFamily="2" charset="0"/>
            </a:endParaRPr>
          </a:p>
          <a:p>
            <a:pPr marL="285750" indent="-285750" eaLnBrk="1" fontAlgn="auto" hangingPunct="1">
              <a:spcAft>
                <a:spcPts val="0"/>
              </a:spcAft>
              <a:buFont typeface="Arial" panose="020B0604020202020204" pitchFamily="34" charset="0"/>
              <a:buChar char="•"/>
              <a:defRPr/>
            </a:pPr>
            <a:r>
              <a:rPr lang="en-GB" altLang="en-US" sz="1600" dirty="0">
                <a:latin typeface="Twinkl" pitchFamily="2" charset="0"/>
              </a:rPr>
              <a:t>Christmas dinner varies in different parts of France. Some </a:t>
            </a:r>
            <a:r>
              <a:rPr lang="en-GB" altLang="en-US" sz="1600" dirty="0" err="1">
                <a:latin typeface="Twinkl" pitchFamily="2" charset="0"/>
              </a:rPr>
              <a:t>favorites</a:t>
            </a:r>
            <a:r>
              <a:rPr lang="en-GB" altLang="en-US" sz="1600" dirty="0">
                <a:latin typeface="Twinkl" pitchFamily="2" charset="0"/>
              </a:rPr>
              <a:t> are goose, turkey and oysters.</a:t>
            </a:r>
          </a:p>
          <a:p>
            <a:pPr marL="285750" indent="-285750" eaLnBrk="1" fontAlgn="auto" hangingPunct="1">
              <a:spcAft>
                <a:spcPts val="0"/>
              </a:spcAft>
              <a:buFont typeface="Arial" panose="020B0604020202020204" pitchFamily="34" charset="0"/>
              <a:buChar char="•"/>
              <a:defRPr/>
            </a:pPr>
            <a:endParaRPr lang="en-GB" altLang="en-US" sz="1600" dirty="0">
              <a:latin typeface="Twinkl" pitchFamily="2" charset="0"/>
            </a:endParaRPr>
          </a:p>
          <a:p>
            <a:pPr marL="285750" indent="-285750" eaLnBrk="1" fontAlgn="auto" hangingPunct="1">
              <a:spcAft>
                <a:spcPts val="0"/>
              </a:spcAft>
              <a:buFont typeface="Arial" panose="020B0604020202020204" pitchFamily="34" charset="0"/>
              <a:buChar char="•"/>
              <a:defRPr/>
            </a:pPr>
            <a:r>
              <a:rPr lang="en-GB" altLang="en-US" sz="1600" dirty="0">
                <a:latin typeface="Twinkl" pitchFamily="2" charset="0"/>
              </a:rPr>
              <a:t>French children receive gifts from Père Noël who travels with his stern friend Père </a:t>
            </a:r>
            <a:r>
              <a:rPr lang="en-GB" altLang="en-US" sz="1600" dirty="0" err="1">
                <a:latin typeface="Twinkl" pitchFamily="2" charset="0"/>
              </a:rPr>
              <a:t>Fouettard</a:t>
            </a:r>
            <a:r>
              <a:rPr lang="en-GB" altLang="en-US" sz="1600" dirty="0">
                <a:latin typeface="Twinkl" pitchFamily="2" charset="0"/>
              </a:rPr>
              <a:t> who reminds Père Noël how each child has behaved in the past year.</a:t>
            </a:r>
          </a:p>
        </p:txBody>
      </p:sp>
      <p:sp>
        <p:nvSpPr>
          <p:cNvPr id="17411" name="TextBox 1"/>
          <p:cNvSpPr txBox="1">
            <a:spLocks noChangeArrowheads="1"/>
          </p:cNvSpPr>
          <p:nvPr/>
        </p:nvSpPr>
        <p:spPr bwMode="auto">
          <a:xfrm>
            <a:off x="3392488" y="593725"/>
            <a:ext cx="23495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9pPr>
          </a:lstStyle>
          <a:p>
            <a:pPr algn="ctr" eaLnBrk="1" hangingPunct="1">
              <a:lnSpc>
                <a:spcPct val="100000"/>
              </a:lnSpc>
              <a:spcBef>
                <a:spcPct val="0"/>
              </a:spcBef>
              <a:buFontTx/>
              <a:buNone/>
            </a:pPr>
            <a:r>
              <a:rPr lang="en-GB" altLang="en-US" sz="4000" b="1">
                <a:solidFill>
                  <a:schemeClr val="tx1"/>
                </a:solidFill>
                <a:latin typeface="Twinkl" pitchFamily="2" charset="0"/>
              </a:rPr>
              <a:t>France </a:t>
            </a:r>
          </a:p>
        </p:txBody>
      </p:sp>
      <p:sp>
        <p:nvSpPr>
          <p:cNvPr id="5" name="Rounded Rectangle 4">
            <a:extLst>
              <a:ext uri="{FF2B5EF4-FFF2-40B4-BE49-F238E27FC236}">
                <a16:creationId xmlns:a16="http://schemas.microsoft.com/office/drawing/2014/main" id="{0C17526F-1A73-4839-AAE8-9B956AE4D9DF}"/>
              </a:ext>
            </a:extLst>
          </p:cNvPr>
          <p:cNvSpPr/>
          <p:nvPr/>
        </p:nvSpPr>
        <p:spPr>
          <a:xfrm>
            <a:off x="750888" y="2163763"/>
            <a:ext cx="3816350" cy="2862262"/>
          </a:xfrm>
          <a:prstGeom prst="roundRect">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7413" name="Rectangle 6"/>
          <p:cNvSpPr>
            <a:spLocks noChangeArrowheads="1"/>
          </p:cNvSpPr>
          <p:nvPr/>
        </p:nvSpPr>
        <p:spPr bwMode="auto">
          <a:xfrm>
            <a:off x="1565275" y="6197600"/>
            <a:ext cx="60039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9pPr>
          </a:lstStyle>
          <a:p>
            <a:pPr algn="ctr" eaLnBrk="1" hangingPunct="1">
              <a:lnSpc>
                <a:spcPct val="100000"/>
              </a:lnSpc>
              <a:spcBef>
                <a:spcPct val="0"/>
              </a:spcBef>
              <a:buFontTx/>
              <a:buNone/>
            </a:pPr>
            <a:r>
              <a:rPr lang="en-GB" altLang="en-US" sz="800">
                <a:solidFill>
                  <a:schemeClr val="tx1"/>
                </a:solidFill>
                <a:latin typeface="BPreplay" pitchFamily="50" charset="0"/>
                <a:cs typeface="Arial" panose="020B0604020202020204" pitchFamily="34" charset="0"/>
              </a:rPr>
              <a:t>Photo courtesy of  Eusebius@commons (@flickr.com) - granted under creative commons licence - attribution</a:t>
            </a:r>
          </a:p>
        </p:txBody>
      </p:sp>
      <p:sp>
        <p:nvSpPr>
          <p:cNvPr id="6" name="Rectangle: Rounded Corners 5">
            <a:extLst>
              <a:ext uri="{FF2B5EF4-FFF2-40B4-BE49-F238E27FC236}">
                <a16:creationId xmlns:a16="http://schemas.microsoft.com/office/drawing/2014/main" id="{BFAA549C-FD8F-4D58-9363-22144CA05FD5}"/>
              </a:ext>
            </a:extLst>
          </p:cNvPr>
          <p:cNvSpPr/>
          <p:nvPr/>
        </p:nvSpPr>
        <p:spPr>
          <a:xfrm>
            <a:off x="8456613" y="6669088"/>
            <a:ext cx="687387" cy="125412"/>
          </a:xfrm>
          <a:prstGeom prst="roundRect">
            <a:avLst/>
          </a:prstGeom>
          <a:solidFill>
            <a:srgbClr val="00438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7415" name="Picture 6"/>
          <p:cNvSpPr>
            <a:spLocks noChangeAspect="1" noChangeArrowheads="1"/>
          </p:cNvSpPr>
          <p:nvPr/>
        </p:nvSpPr>
        <p:spPr bwMode="auto">
          <a:xfrm>
            <a:off x="8582025" y="6711950"/>
            <a:ext cx="469900" cy="7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Sassoon Infant Rg" pitchFamily="50" charset="0"/>
              </a:defRPr>
            </a:lvl1pPr>
            <a:lvl2pPr marL="742950" indent="-285750">
              <a:defRPr>
                <a:solidFill>
                  <a:schemeClr val="tx1"/>
                </a:solidFill>
                <a:latin typeface="Sassoon Infant Rg" pitchFamily="50" charset="0"/>
              </a:defRPr>
            </a:lvl2pPr>
            <a:lvl3pPr marL="1143000" indent="-228600">
              <a:defRPr>
                <a:solidFill>
                  <a:schemeClr val="tx1"/>
                </a:solidFill>
                <a:latin typeface="Sassoon Infant Rg" pitchFamily="50" charset="0"/>
              </a:defRPr>
            </a:lvl3pPr>
            <a:lvl4pPr marL="1600200" indent="-228600">
              <a:defRPr>
                <a:solidFill>
                  <a:schemeClr val="tx1"/>
                </a:solidFill>
                <a:latin typeface="Sassoon Infant Rg" pitchFamily="50" charset="0"/>
              </a:defRPr>
            </a:lvl4pPr>
            <a:lvl5pPr marL="2057400" indent="-228600">
              <a:defRPr>
                <a:solidFill>
                  <a:schemeClr val="tx1"/>
                </a:solidFill>
                <a:latin typeface="Sassoon Infant Rg" pitchFamily="50" charset="0"/>
              </a:defRPr>
            </a:lvl5pPr>
            <a:lvl6pPr marL="2514600" indent="-228600" eaLnBrk="0" fontAlgn="base" hangingPunct="0">
              <a:spcBef>
                <a:spcPct val="0"/>
              </a:spcBef>
              <a:spcAft>
                <a:spcPct val="0"/>
              </a:spcAft>
              <a:defRPr>
                <a:solidFill>
                  <a:schemeClr val="tx1"/>
                </a:solidFill>
                <a:latin typeface="Sassoon Infant Rg" pitchFamily="50" charset="0"/>
              </a:defRPr>
            </a:lvl6pPr>
            <a:lvl7pPr marL="2971800" indent="-228600" eaLnBrk="0" fontAlgn="base" hangingPunct="0">
              <a:spcBef>
                <a:spcPct val="0"/>
              </a:spcBef>
              <a:spcAft>
                <a:spcPct val="0"/>
              </a:spcAft>
              <a:defRPr>
                <a:solidFill>
                  <a:schemeClr val="tx1"/>
                </a:solidFill>
                <a:latin typeface="Sassoon Infant Rg" pitchFamily="50" charset="0"/>
              </a:defRPr>
            </a:lvl7pPr>
            <a:lvl8pPr marL="3429000" indent="-228600" eaLnBrk="0" fontAlgn="base" hangingPunct="0">
              <a:spcBef>
                <a:spcPct val="0"/>
              </a:spcBef>
              <a:spcAft>
                <a:spcPct val="0"/>
              </a:spcAft>
              <a:defRPr>
                <a:solidFill>
                  <a:schemeClr val="tx1"/>
                </a:solidFill>
                <a:latin typeface="Sassoon Infant Rg" pitchFamily="50" charset="0"/>
              </a:defRPr>
            </a:lvl8pPr>
            <a:lvl9pPr marL="3886200" indent="-228600" eaLnBrk="0" fontAlgn="base" hangingPunct="0">
              <a:spcBef>
                <a:spcPct val="0"/>
              </a:spcBef>
              <a:spcAft>
                <a:spcPct val="0"/>
              </a:spcAft>
              <a:defRPr>
                <a:solidFill>
                  <a:schemeClr val="tx1"/>
                </a:solidFill>
                <a:latin typeface="Sassoon Infant Rg" pitchFamily="50" charset="0"/>
              </a:defRPr>
            </a:lvl9pPr>
          </a:lstStyle>
          <a:p>
            <a:endParaRPr lang="en-GB"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4724400" y="1438275"/>
            <a:ext cx="3663950" cy="447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lnSpc>
                <a:spcPct val="90000"/>
              </a:lnSpc>
              <a:spcBef>
                <a:spcPts val="1000"/>
              </a:spcBef>
              <a:buFont typeface="Arial" panose="020B0604020202020204" pitchFamily="34"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9pPr>
          </a:lstStyle>
          <a:p>
            <a:pPr eaLnBrk="1" hangingPunct="1">
              <a:lnSpc>
                <a:spcPct val="100000"/>
              </a:lnSpc>
              <a:spcBef>
                <a:spcPct val="0"/>
              </a:spcBef>
            </a:pPr>
            <a:r>
              <a:rPr lang="en-GB" altLang="en-US" sz="1500">
                <a:solidFill>
                  <a:schemeClr val="tx1"/>
                </a:solidFill>
                <a:latin typeface="Twinkl" pitchFamily="2" charset="0"/>
              </a:rPr>
              <a:t>According to legend, on Christmas Eve in Germany rivers turn to wine, animals speak to each other, tree blossoms bear fruit, mountains open up to reveal precious gems and church bells can be heard ringing in the bottom of the sea. Only the pure of heart can witness the Christmas magic.</a:t>
            </a:r>
            <a:br>
              <a:rPr lang="en-GB" altLang="en-US" sz="1500">
                <a:solidFill>
                  <a:schemeClr val="tx1"/>
                </a:solidFill>
                <a:latin typeface="Twinkl" pitchFamily="2" charset="0"/>
              </a:rPr>
            </a:br>
            <a:endParaRPr lang="en-GB" altLang="en-US" sz="1500">
              <a:solidFill>
                <a:schemeClr val="tx1"/>
              </a:solidFill>
              <a:latin typeface="Twinkl" pitchFamily="2" charset="0"/>
            </a:endParaRPr>
          </a:p>
          <a:p>
            <a:pPr eaLnBrk="1" hangingPunct="1">
              <a:lnSpc>
                <a:spcPct val="100000"/>
              </a:lnSpc>
              <a:spcBef>
                <a:spcPct val="0"/>
              </a:spcBef>
            </a:pPr>
            <a:r>
              <a:rPr lang="en-GB" altLang="en-US" sz="1500">
                <a:solidFill>
                  <a:schemeClr val="tx1"/>
                </a:solidFill>
                <a:latin typeface="Twinkl" pitchFamily="2" charset="0"/>
              </a:rPr>
              <a:t>While children are distracted the Christmas tree is brought out and decorated on Christmas Eve. The presents are put underneath. Plates are laid out for each member of the family with fruit, nuts, chocolate and cookies. Carols are then sung, sparklers are lit, the Christmas story is read and then the gifts are opened.</a:t>
            </a:r>
          </a:p>
        </p:txBody>
      </p:sp>
      <p:sp>
        <p:nvSpPr>
          <p:cNvPr id="19459" name="TextBox 1"/>
          <p:cNvSpPr txBox="1">
            <a:spLocks noChangeArrowheads="1"/>
          </p:cNvSpPr>
          <p:nvPr/>
        </p:nvSpPr>
        <p:spPr bwMode="auto">
          <a:xfrm>
            <a:off x="3392488" y="593725"/>
            <a:ext cx="23495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9pPr>
          </a:lstStyle>
          <a:p>
            <a:pPr algn="ctr" eaLnBrk="1" hangingPunct="1">
              <a:lnSpc>
                <a:spcPct val="100000"/>
              </a:lnSpc>
              <a:spcBef>
                <a:spcPct val="0"/>
              </a:spcBef>
              <a:buFontTx/>
              <a:buNone/>
            </a:pPr>
            <a:r>
              <a:rPr lang="en-GB" altLang="en-US" sz="4000" b="1">
                <a:solidFill>
                  <a:schemeClr val="tx1"/>
                </a:solidFill>
                <a:latin typeface="Twinkl" pitchFamily="2" charset="0"/>
              </a:rPr>
              <a:t>Germany </a:t>
            </a:r>
          </a:p>
        </p:txBody>
      </p:sp>
      <p:sp>
        <p:nvSpPr>
          <p:cNvPr id="5" name="Rounded Rectangle 4">
            <a:extLst>
              <a:ext uri="{FF2B5EF4-FFF2-40B4-BE49-F238E27FC236}">
                <a16:creationId xmlns:a16="http://schemas.microsoft.com/office/drawing/2014/main" id="{0EBB1D1D-AF48-4816-8E19-80D768082CE9}"/>
              </a:ext>
            </a:extLst>
          </p:cNvPr>
          <p:cNvSpPr/>
          <p:nvPr/>
        </p:nvSpPr>
        <p:spPr>
          <a:xfrm>
            <a:off x="750888" y="1995488"/>
            <a:ext cx="3816350" cy="2860675"/>
          </a:xfrm>
          <a:prstGeom prst="roundRect">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9461" name="Rectangle 5"/>
          <p:cNvSpPr>
            <a:spLocks noChangeArrowheads="1"/>
          </p:cNvSpPr>
          <p:nvPr/>
        </p:nvSpPr>
        <p:spPr bwMode="auto">
          <a:xfrm>
            <a:off x="1565275" y="6197600"/>
            <a:ext cx="60039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9pPr>
          </a:lstStyle>
          <a:p>
            <a:pPr algn="ctr" eaLnBrk="1" hangingPunct="1">
              <a:lnSpc>
                <a:spcPct val="100000"/>
              </a:lnSpc>
              <a:spcBef>
                <a:spcPct val="0"/>
              </a:spcBef>
              <a:buFontTx/>
              <a:buNone/>
            </a:pPr>
            <a:r>
              <a:rPr lang="en-GB" altLang="en-US" sz="800">
                <a:solidFill>
                  <a:schemeClr val="tx1"/>
                </a:solidFill>
                <a:latin typeface="BPreplay" pitchFamily="50" charset="0"/>
                <a:cs typeface="Arial" panose="020B0604020202020204" pitchFamily="34" charset="0"/>
              </a:rPr>
              <a:t>Photo courtesy of  CGP Grey (@flickr.com) - granted under creative commons licence - attribution</a:t>
            </a:r>
          </a:p>
        </p:txBody>
      </p:sp>
      <p:sp>
        <p:nvSpPr>
          <p:cNvPr id="6" name="Rectangle: Rounded Corners 5">
            <a:extLst>
              <a:ext uri="{FF2B5EF4-FFF2-40B4-BE49-F238E27FC236}">
                <a16:creationId xmlns:a16="http://schemas.microsoft.com/office/drawing/2014/main" id="{760F0520-9E3E-4FEF-9BD3-58C1D7D37DBF}"/>
              </a:ext>
            </a:extLst>
          </p:cNvPr>
          <p:cNvSpPr/>
          <p:nvPr/>
        </p:nvSpPr>
        <p:spPr>
          <a:xfrm>
            <a:off x="8456613" y="6669088"/>
            <a:ext cx="687387" cy="125412"/>
          </a:xfrm>
          <a:prstGeom prst="roundRect">
            <a:avLst/>
          </a:prstGeom>
          <a:solidFill>
            <a:srgbClr val="00438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9463" name="Picture 6"/>
          <p:cNvSpPr>
            <a:spLocks noChangeAspect="1" noChangeArrowheads="1"/>
          </p:cNvSpPr>
          <p:nvPr/>
        </p:nvSpPr>
        <p:spPr bwMode="auto">
          <a:xfrm>
            <a:off x="8582025" y="6711950"/>
            <a:ext cx="469900" cy="7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Sassoon Infant Rg" pitchFamily="50" charset="0"/>
              </a:defRPr>
            </a:lvl1pPr>
            <a:lvl2pPr marL="742950" indent="-285750">
              <a:defRPr>
                <a:solidFill>
                  <a:schemeClr val="tx1"/>
                </a:solidFill>
                <a:latin typeface="Sassoon Infant Rg" pitchFamily="50" charset="0"/>
              </a:defRPr>
            </a:lvl2pPr>
            <a:lvl3pPr marL="1143000" indent="-228600">
              <a:defRPr>
                <a:solidFill>
                  <a:schemeClr val="tx1"/>
                </a:solidFill>
                <a:latin typeface="Sassoon Infant Rg" pitchFamily="50" charset="0"/>
              </a:defRPr>
            </a:lvl3pPr>
            <a:lvl4pPr marL="1600200" indent="-228600">
              <a:defRPr>
                <a:solidFill>
                  <a:schemeClr val="tx1"/>
                </a:solidFill>
                <a:latin typeface="Sassoon Infant Rg" pitchFamily="50" charset="0"/>
              </a:defRPr>
            </a:lvl4pPr>
            <a:lvl5pPr marL="2057400" indent="-228600">
              <a:defRPr>
                <a:solidFill>
                  <a:schemeClr val="tx1"/>
                </a:solidFill>
                <a:latin typeface="Sassoon Infant Rg" pitchFamily="50" charset="0"/>
              </a:defRPr>
            </a:lvl5pPr>
            <a:lvl6pPr marL="2514600" indent="-228600" eaLnBrk="0" fontAlgn="base" hangingPunct="0">
              <a:spcBef>
                <a:spcPct val="0"/>
              </a:spcBef>
              <a:spcAft>
                <a:spcPct val="0"/>
              </a:spcAft>
              <a:defRPr>
                <a:solidFill>
                  <a:schemeClr val="tx1"/>
                </a:solidFill>
                <a:latin typeface="Sassoon Infant Rg" pitchFamily="50" charset="0"/>
              </a:defRPr>
            </a:lvl6pPr>
            <a:lvl7pPr marL="2971800" indent="-228600" eaLnBrk="0" fontAlgn="base" hangingPunct="0">
              <a:spcBef>
                <a:spcPct val="0"/>
              </a:spcBef>
              <a:spcAft>
                <a:spcPct val="0"/>
              </a:spcAft>
              <a:defRPr>
                <a:solidFill>
                  <a:schemeClr val="tx1"/>
                </a:solidFill>
                <a:latin typeface="Sassoon Infant Rg" pitchFamily="50" charset="0"/>
              </a:defRPr>
            </a:lvl7pPr>
            <a:lvl8pPr marL="3429000" indent="-228600" eaLnBrk="0" fontAlgn="base" hangingPunct="0">
              <a:spcBef>
                <a:spcPct val="0"/>
              </a:spcBef>
              <a:spcAft>
                <a:spcPct val="0"/>
              </a:spcAft>
              <a:defRPr>
                <a:solidFill>
                  <a:schemeClr val="tx1"/>
                </a:solidFill>
                <a:latin typeface="Sassoon Infant Rg" pitchFamily="50" charset="0"/>
              </a:defRPr>
            </a:lvl8pPr>
            <a:lvl9pPr marL="3886200" indent="-228600" eaLnBrk="0" fontAlgn="base" hangingPunct="0">
              <a:spcBef>
                <a:spcPct val="0"/>
              </a:spcBef>
              <a:spcAft>
                <a:spcPct val="0"/>
              </a:spcAft>
              <a:defRPr>
                <a:solidFill>
                  <a:schemeClr val="tx1"/>
                </a:solidFill>
                <a:latin typeface="Sassoon Infant Rg" pitchFamily="50" charset="0"/>
              </a:defRPr>
            </a:lvl9pPr>
          </a:lstStyle>
          <a:p>
            <a:endParaRPr lang="en-GB"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4724400" y="2362200"/>
            <a:ext cx="3663950"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lnSpc>
                <a:spcPct val="90000"/>
              </a:lnSpc>
              <a:spcBef>
                <a:spcPts val="1000"/>
              </a:spcBef>
              <a:buFont typeface="Arial" panose="020B0604020202020204" pitchFamily="34"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9pPr>
          </a:lstStyle>
          <a:p>
            <a:pPr eaLnBrk="1" hangingPunct="1">
              <a:lnSpc>
                <a:spcPct val="100000"/>
              </a:lnSpc>
              <a:spcBef>
                <a:spcPct val="0"/>
              </a:spcBef>
            </a:pPr>
            <a:r>
              <a:rPr lang="en-GB" altLang="en-US" sz="1500">
                <a:solidFill>
                  <a:schemeClr val="tx1"/>
                </a:solidFill>
                <a:latin typeface="Twinkl" pitchFamily="2" charset="0"/>
              </a:rPr>
              <a:t>On Christmas day there is a banquet of roast goose, breads and marzipan.</a:t>
            </a:r>
          </a:p>
          <a:p>
            <a:pPr eaLnBrk="1" hangingPunct="1">
              <a:lnSpc>
                <a:spcPct val="100000"/>
              </a:lnSpc>
              <a:spcBef>
                <a:spcPct val="0"/>
              </a:spcBef>
            </a:pPr>
            <a:endParaRPr lang="en-GB" altLang="en-US" sz="1500">
              <a:solidFill>
                <a:schemeClr val="tx1"/>
              </a:solidFill>
              <a:latin typeface="Twinkl" pitchFamily="2" charset="0"/>
            </a:endParaRPr>
          </a:p>
          <a:p>
            <a:pPr eaLnBrk="1" hangingPunct="1">
              <a:lnSpc>
                <a:spcPct val="100000"/>
              </a:lnSpc>
              <a:spcBef>
                <a:spcPct val="0"/>
              </a:spcBef>
            </a:pPr>
            <a:r>
              <a:rPr lang="en-GB" altLang="en-US" sz="1500">
                <a:solidFill>
                  <a:schemeClr val="tx1"/>
                </a:solidFill>
                <a:latin typeface="Twinkl" pitchFamily="2" charset="0"/>
              </a:rPr>
              <a:t>There are lots of huge Christmas fairs in Germany which are very beautiful.</a:t>
            </a:r>
          </a:p>
          <a:p>
            <a:pPr eaLnBrk="1" hangingPunct="1">
              <a:lnSpc>
                <a:spcPct val="100000"/>
              </a:lnSpc>
              <a:spcBef>
                <a:spcPct val="0"/>
              </a:spcBef>
            </a:pPr>
            <a:endParaRPr lang="en-GB" altLang="en-US" sz="1500">
              <a:solidFill>
                <a:schemeClr val="tx1"/>
              </a:solidFill>
              <a:latin typeface="Twinkl" pitchFamily="2" charset="0"/>
            </a:endParaRPr>
          </a:p>
          <a:p>
            <a:pPr eaLnBrk="1" hangingPunct="1">
              <a:lnSpc>
                <a:spcPct val="100000"/>
              </a:lnSpc>
              <a:spcBef>
                <a:spcPct val="0"/>
              </a:spcBef>
            </a:pPr>
            <a:r>
              <a:rPr lang="en-GB" altLang="en-US" sz="1500">
                <a:solidFill>
                  <a:schemeClr val="tx1"/>
                </a:solidFill>
                <a:latin typeface="Twinkl" pitchFamily="2" charset="0"/>
              </a:rPr>
              <a:t>After the presentation of the tree there is a huge feast of dishes like suckling pig, white sausage, macaroni salad and many more.</a:t>
            </a:r>
          </a:p>
        </p:txBody>
      </p:sp>
      <p:sp>
        <p:nvSpPr>
          <p:cNvPr id="21507" name="TextBox 1"/>
          <p:cNvSpPr txBox="1">
            <a:spLocks noChangeArrowheads="1"/>
          </p:cNvSpPr>
          <p:nvPr/>
        </p:nvSpPr>
        <p:spPr bwMode="auto">
          <a:xfrm>
            <a:off x="3392488" y="593725"/>
            <a:ext cx="23495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9pPr>
          </a:lstStyle>
          <a:p>
            <a:pPr algn="ctr" eaLnBrk="1" hangingPunct="1">
              <a:lnSpc>
                <a:spcPct val="100000"/>
              </a:lnSpc>
              <a:spcBef>
                <a:spcPct val="0"/>
              </a:spcBef>
              <a:buFontTx/>
              <a:buNone/>
            </a:pPr>
            <a:r>
              <a:rPr lang="en-GB" altLang="en-US" sz="4000" b="1">
                <a:solidFill>
                  <a:schemeClr val="tx1"/>
                </a:solidFill>
                <a:latin typeface="Twinkl" pitchFamily="2" charset="0"/>
              </a:rPr>
              <a:t>Germany </a:t>
            </a:r>
          </a:p>
        </p:txBody>
      </p:sp>
      <p:sp>
        <p:nvSpPr>
          <p:cNvPr id="5" name="Rounded Rectangle 4">
            <a:extLst>
              <a:ext uri="{FF2B5EF4-FFF2-40B4-BE49-F238E27FC236}">
                <a16:creationId xmlns:a16="http://schemas.microsoft.com/office/drawing/2014/main" id="{FDB5BE5F-D634-48CE-90E3-D050A8BD31BF}"/>
              </a:ext>
            </a:extLst>
          </p:cNvPr>
          <p:cNvSpPr/>
          <p:nvPr/>
        </p:nvSpPr>
        <p:spPr>
          <a:xfrm>
            <a:off x="750888" y="1995488"/>
            <a:ext cx="3816350" cy="2860675"/>
          </a:xfrm>
          <a:prstGeom prst="roundRect">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21509" name="Rectangle 5"/>
          <p:cNvSpPr>
            <a:spLocks noChangeArrowheads="1"/>
          </p:cNvSpPr>
          <p:nvPr/>
        </p:nvSpPr>
        <p:spPr bwMode="auto">
          <a:xfrm>
            <a:off x="1565275" y="6197600"/>
            <a:ext cx="60039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9pPr>
          </a:lstStyle>
          <a:p>
            <a:pPr algn="ctr" eaLnBrk="1" hangingPunct="1">
              <a:lnSpc>
                <a:spcPct val="100000"/>
              </a:lnSpc>
              <a:spcBef>
                <a:spcPct val="0"/>
              </a:spcBef>
              <a:buFontTx/>
              <a:buNone/>
            </a:pPr>
            <a:r>
              <a:rPr lang="en-GB" altLang="en-US" sz="800">
                <a:solidFill>
                  <a:schemeClr val="tx1"/>
                </a:solidFill>
                <a:latin typeface="BPreplay" pitchFamily="50" charset="0"/>
                <a:cs typeface="Arial" panose="020B0604020202020204" pitchFamily="34" charset="0"/>
              </a:rPr>
              <a:t>Photo courtesy of  CGP Grey (@flickr.com) - granted under creative commons licence - attribution</a:t>
            </a:r>
          </a:p>
        </p:txBody>
      </p:sp>
      <p:sp>
        <p:nvSpPr>
          <p:cNvPr id="6" name="Rectangle: Rounded Corners 5">
            <a:extLst>
              <a:ext uri="{FF2B5EF4-FFF2-40B4-BE49-F238E27FC236}">
                <a16:creationId xmlns:a16="http://schemas.microsoft.com/office/drawing/2014/main" id="{D2BEC1B3-964D-4256-9D8F-AC42C352A7F0}"/>
              </a:ext>
            </a:extLst>
          </p:cNvPr>
          <p:cNvSpPr/>
          <p:nvPr/>
        </p:nvSpPr>
        <p:spPr>
          <a:xfrm>
            <a:off x="8456613" y="6669088"/>
            <a:ext cx="687387" cy="125412"/>
          </a:xfrm>
          <a:prstGeom prst="roundRect">
            <a:avLst/>
          </a:prstGeom>
          <a:solidFill>
            <a:srgbClr val="00438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1511" name="Picture 6"/>
          <p:cNvSpPr>
            <a:spLocks noChangeAspect="1" noChangeArrowheads="1"/>
          </p:cNvSpPr>
          <p:nvPr/>
        </p:nvSpPr>
        <p:spPr bwMode="auto">
          <a:xfrm>
            <a:off x="8582025" y="6711950"/>
            <a:ext cx="469900" cy="7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Sassoon Infant Rg" pitchFamily="50" charset="0"/>
              </a:defRPr>
            </a:lvl1pPr>
            <a:lvl2pPr marL="742950" indent="-285750">
              <a:defRPr>
                <a:solidFill>
                  <a:schemeClr val="tx1"/>
                </a:solidFill>
                <a:latin typeface="Sassoon Infant Rg" pitchFamily="50" charset="0"/>
              </a:defRPr>
            </a:lvl2pPr>
            <a:lvl3pPr marL="1143000" indent="-228600">
              <a:defRPr>
                <a:solidFill>
                  <a:schemeClr val="tx1"/>
                </a:solidFill>
                <a:latin typeface="Sassoon Infant Rg" pitchFamily="50" charset="0"/>
              </a:defRPr>
            </a:lvl3pPr>
            <a:lvl4pPr marL="1600200" indent="-228600">
              <a:defRPr>
                <a:solidFill>
                  <a:schemeClr val="tx1"/>
                </a:solidFill>
                <a:latin typeface="Sassoon Infant Rg" pitchFamily="50" charset="0"/>
              </a:defRPr>
            </a:lvl4pPr>
            <a:lvl5pPr marL="2057400" indent="-228600">
              <a:defRPr>
                <a:solidFill>
                  <a:schemeClr val="tx1"/>
                </a:solidFill>
                <a:latin typeface="Sassoon Infant Rg" pitchFamily="50" charset="0"/>
              </a:defRPr>
            </a:lvl5pPr>
            <a:lvl6pPr marL="2514600" indent="-228600" eaLnBrk="0" fontAlgn="base" hangingPunct="0">
              <a:spcBef>
                <a:spcPct val="0"/>
              </a:spcBef>
              <a:spcAft>
                <a:spcPct val="0"/>
              </a:spcAft>
              <a:defRPr>
                <a:solidFill>
                  <a:schemeClr val="tx1"/>
                </a:solidFill>
                <a:latin typeface="Sassoon Infant Rg" pitchFamily="50" charset="0"/>
              </a:defRPr>
            </a:lvl6pPr>
            <a:lvl7pPr marL="2971800" indent="-228600" eaLnBrk="0" fontAlgn="base" hangingPunct="0">
              <a:spcBef>
                <a:spcPct val="0"/>
              </a:spcBef>
              <a:spcAft>
                <a:spcPct val="0"/>
              </a:spcAft>
              <a:defRPr>
                <a:solidFill>
                  <a:schemeClr val="tx1"/>
                </a:solidFill>
                <a:latin typeface="Sassoon Infant Rg" pitchFamily="50" charset="0"/>
              </a:defRPr>
            </a:lvl7pPr>
            <a:lvl8pPr marL="3429000" indent="-228600" eaLnBrk="0" fontAlgn="base" hangingPunct="0">
              <a:spcBef>
                <a:spcPct val="0"/>
              </a:spcBef>
              <a:spcAft>
                <a:spcPct val="0"/>
              </a:spcAft>
              <a:defRPr>
                <a:solidFill>
                  <a:schemeClr val="tx1"/>
                </a:solidFill>
                <a:latin typeface="Sassoon Infant Rg" pitchFamily="50" charset="0"/>
              </a:defRPr>
            </a:lvl8pPr>
            <a:lvl9pPr marL="3886200" indent="-228600" eaLnBrk="0" fontAlgn="base" hangingPunct="0">
              <a:spcBef>
                <a:spcPct val="0"/>
              </a:spcBef>
              <a:spcAft>
                <a:spcPct val="0"/>
              </a:spcAft>
              <a:defRPr>
                <a:solidFill>
                  <a:schemeClr val="tx1"/>
                </a:solidFill>
                <a:latin typeface="Sassoon Infant Rg" pitchFamily="50" charset="0"/>
              </a:defRPr>
            </a:lvl9pPr>
          </a:lstStyle>
          <a:p>
            <a:endParaRPr lang="en-GB"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4724400" y="1622425"/>
            <a:ext cx="3663950" cy="42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lnSpc>
                <a:spcPct val="90000"/>
              </a:lnSpc>
              <a:spcBef>
                <a:spcPts val="1000"/>
              </a:spcBef>
              <a:buFont typeface="Arial" panose="020B0604020202020204" pitchFamily="34"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9pPr>
          </a:lstStyle>
          <a:p>
            <a:pPr eaLnBrk="1" hangingPunct="1">
              <a:lnSpc>
                <a:spcPct val="100000"/>
              </a:lnSpc>
              <a:spcBef>
                <a:spcPct val="0"/>
              </a:spcBef>
            </a:pPr>
            <a:r>
              <a:rPr lang="en-GB" altLang="en-US" sz="1600">
                <a:solidFill>
                  <a:schemeClr val="tx1"/>
                </a:solidFill>
                <a:latin typeface="Twinkl" pitchFamily="2" charset="0"/>
              </a:rPr>
              <a:t>Christians in India decorate mango and banana trees at Christmas time.</a:t>
            </a:r>
          </a:p>
          <a:p>
            <a:pPr eaLnBrk="1" hangingPunct="1">
              <a:lnSpc>
                <a:spcPct val="100000"/>
              </a:lnSpc>
              <a:spcBef>
                <a:spcPct val="0"/>
              </a:spcBef>
            </a:pPr>
            <a:endParaRPr lang="en-GB" altLang="en-US" sz="1600">
              <a:solidFill>
                <a:schemeClr val="tx1"/>
              </a:solidFill>
              <a:latin typeface="Twinkl" pitchFamily="2" charset="0"/>
            </a:endParaRPr>
          </a:p>
          <a:p>
            <a:pPr eaLnBrk="1" hangingPunct="1">
              <a:lnSpc>
                <a:spcPct val="100000"/>
              </a:lnSpc>
              <a:spcBef>
                <a:spcPct val="0"/>
              </a:spcBef>
            </a:pPr>
            <a:r>
              <a:rPr lang="en-GB" altLang="en-US" sz="1600">
                <a:solidFill>
                  <a:schemeClr val="tx1"/>
                </a:solidFill>
                <a:latin typeface="Twinkl" pitchFamily="2" charset="0"/>
              </a:rPr>
              <a:t>Decorations are colorful and bright.</a:t>
            </a:r>
          </a:p>
          <a:p>
            <a:pPr eaLnBrk="1" hangingPunct="1">
              <a:lnSpc>
                <a:spcPct val="100000"/>
              </a:lnSpc>
              <a:spcBef>
                <a:spcPct val="0"/>
              </a:spcBef>
            </a:pPr>
            <a:endParaRPr lang="en-GB" altLang="en-US" sz="1600">
              <a:solidFill>
                <a:schemeClr val="tx1"/>
              </a:solidFill>
              <a:latin typeface="Twinkl" pitchFamily="2" charset="0"/>
            </a:endParaRPr>
          </a:p>
          <a:p>
            <a:pPr eaLnBrk="1" hangingPunct="1">
              <a:lnSpc>
                <a:spcPct val="100000"/>
              </a:lnSpc>
              <a:spcBef>
                <a:spcPct val="0"/>
              </a:spcBef>
            </a:pPr>
            <a:r>
              <a:rPr lang="en-GB" altLang="en-US" sz="1600">
                <a:solidFill>
                  <a:schemeClr val="tx1"/>
                </a:solidFill>
                <a:latin typeface="Twinkl" pitchFamily="2" charset="0"/>
              </a:rPr>
              <a:t>In some parts of India, small clay oil-burning lamps are used as Christmas decorations. They are placed on the edges of roofs and on the tops of walls.</a:t>
            </a:r>
          </a:p>
          <a:p>
            <a:pPr eaLnBrk="1" hangingPunct="1">
              <a:lnSpc>
                <a:spcPct val="100000"/>
              </a:lnSpc>
              <a:spcBef>
                <a:spcPct val="0"/>
              </a:spcBef>
            </a:pPr>
            <a:endParaRPr lang="en-GB" altLang="en-US" sz="1600">
              <a:solidFill>
                <a:schemeClr val="tx1"/>
              </a:solidFill>
              <a:latin typeface="Twinkl" pitchFamily="2" charset="0"/>
            </a:endParaRPr>
          </a:p>
          <a:p>
            <a:pPr eaLnBrk="1" hangingPunct="1">
              <a:lnSpc>
                <a:spcPct val="100000"/>
              </a:lnSpc>
              <a:spcBef>
                <a:spcPct val="0"/>
              </a:spcBef>
            </a:pPr>
            <a:r>
              <a:rPr lang="en-GB" altLang="en-US" sz="1600">
                <a:solidFill>
                  <a:schemeClr val="tx1"/>
                </a:solidFill>
                <a:latin typeface="Twinkl" pitchFamily="2" charset="0"/>
              </a:rPr>
              <a:t>Churches are lit with poinsettias (red Christmas flowers) and candles for the Christmas Evening service.</a:t>
            </a:r>
          </a:p>
        </p:txBody>
      </p:sp>
      <p:sp>
        <p:nvSpPr>
          <p:cNvPr id="23555" name="TextBox 1"/>
          <p:cNvSpPr txBox="1">
            <a:spLocks noChangeArrowheads="1"/>
          </p:cNvSpPr>
          <p:nvPr/>
        </p:nvSpPr>
        <p:spPr bwMode="auto">
          <a:xfrm>
            <a:off x="3392488" y="593725"/>
            <a:ext cx="23495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9pPr>
          </a:lstStyle>
          <a:p>
            <a:pPr algn="ctr" eaLnBrk="1" hangingPunct="1">
              <a:lnSpc>
                <a:spcPct val="100000"/>
              </a:lnSpc>
              <a:spcBef>
                <a:spcPct val="0"/>
              </a:spcBef>
              <a:buFontTx/>
              <a:buNone/>
            </a:pPr>
            <a:r>
              <a:rPr lang="en-GB" altLang="en-US" sz="4000" b="1">
                <a:solidFill>
                  <a:schemeClr val="tx1"/>
                </a:solidFill>
                <a:latin typeface="Twinkl" pitchFamily="2" charset="0"/>
              </a:rPr>
              <a:t>India </a:t>
            </a:r>
          </a:p>
        </p:txBody>
      </p:sp>
      <p:sp>
        <p:nvSpPr>
          <p:cNvPr id="5" name="Rounded Rectangle 4">
            <a:extLst>
              <a:ext uri="{FF2B5EF4-FFF2-40B4-BE49-F238E27FC236}">
                <a16:creationId xmlns:a16="http://schemas.microsoft.com/office/drawing/2014/main" id="{3FC4C079-4BFE-42D3-88DB-C44F4AE04120}"/>
              </a:ext>
            </a:extLst>
          </p:cNvPr>
          <p:cNvSpPr/>
          <p:nvPr/>
        </p:nvSpPr>
        <p:spPr>
          <a:xfrm>
            <a:off x="750888" y="2084388"/>
            <a:ext cx="3816350" cy="2862262"/>
          </a:xfrm>
          <a:prstGeom prst="roundRect">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23557" name="Rectangle 5"/>
          <p:cNvSpPr>
            <a:spLocks noChangeArrowheads="1"/>
          </p:cNvSpPr>
          <p:nvPr/>
        </p:nvSpPr>
        <p:spPr bwMode="auto">
          <a:xfrm>
            <a:off x="1565275" y="6197600"/>
            <a:ext cx="60039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9pPr>
          </a:lstStyle>
          <a:p>
            <a:pPr algn="ctr" eaLnBrk="1" hangingPunct="1">
              <a:lnSpc>
                <a:spcPct val="100000"/>
              </a:lnSpc>
              <a:spcBef>
                <a:spcPct val="0"/>
              </a:spcBef>
              <a:buFontTx/>
              <a:buNone/>
            </a:pPr>
            <a:r>
              <a:rPr lang="en-GB" altLang="en-US" sz="800">
                <a:solidFill>
                  <a:schemeClr val="tx1"/>
                </a:solidFill>
                <a:latin typeface="Arial" panose="020B0604020202020204" pitchFamily="34" charset="0"/>
                <a:cs typeface="Arial" panose="020B0604020202020204" pitchFamily="34" charset="0"/>
              </a:rPr>
              <a:t>Photo courtesy of  mckaysavage (@flickr.com) - granted under creative commons licence - attribution</a:t>
            </a:r>
          </a:p>
        </p:txBody>
      </p:sp>
      <p:sp>
        <p:nvSpPr>
          <p:cNvPr id="6" name="Rectangle: Rounded Corners 5">
            <a:extLst>
              <a:ext uri="{FF2B5EF4-FFF2-40B4-BE49-F238E27FC236}">
                <a16:creationId xmlns:a16="http://schemas.microsoft.com/office/drawing/2014/main" id="{CDD0F3A5-D3DD-4FE7-B379-B6BA59148352}"/>
              </a:ext>
            </a:extLst>
          </p:cNvPr>
          <p:cNvSpPr/>
          <p:nvPr/>
        </p:nvSpPr>
        <p:spPr>
          <a:xfrm>
            <a:off x="8456613" y="6669088"/>
            <a:ext cx="687387" cy="125412"/>
          </a:xfrm>
          <a:prstGeom prst="roundRect">
            <a:avLst/>
          </a:prstGeom>
          <a:solidFill>
            <a:srgbClr val="00438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3559" name="Picture 6"/>
          <p:cNvSpPr>
            <a:spLocks noChangeAspect="1" noChangeArrowheads="1"/>
          </p:cNvSpPr>
          <p:nvPr/>
        </p:nvSpPr>
        <p:spPr bwMode="auto">
          <a:xfrm>
            <a:off x="8582025" y="6711950"/>
            <a:ext cx="469900" cy="7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Sassoon Infant Rg" pitchFamily="50" charset="0"/>
              </a:defRPr>
            </a:lvl1pPr>
            <a:lvl2pPr marL="742950" indent="-285750">
              <a:defRPr>
                <a:solidFill>
                  <a:schemeClr val="tx1"/>
                </a:solidFill>
                <a:latin typeface="Sassoon Infant Rg" pitchFamily="50" charset="0"/>
              </a:defRPr>
            </a:lvl2pPr>
            <a:lvl3pPr marL="1143000" indent="-228600">
              <a:defRPr>
                <a:solidFill>
                  <a:schemeClr val="tx1"/>
                </a:solidFill>
                <a:latin typeface="Sassoon Infant Rg" pitchFamily="50" charset="0"/>
              </a:defRPr>
            </a:lvl3pPr>
            <a:lvl4pPr marL="1600200" indent="-228600">
              <a:defRPr>
                <a:solidFill>
                  <a:schemeClr val="tx1"/>
                </a:solidFill>
                <a:latin typeface="Sassoon Infant Rg" pitchFamily="50" charset="0"/>
              </a:defRPr>
            </a:lvl4pPr>
            <a:lvl5pPr marL="2057400" indent="-228600">
              <a:defRPr>
                <a:solidFill>
                  <a:schemeClr val="tx1"/>
                </a:solidFill>
                <a:latin typeface="Sassoon Infant Rg" pitchFamily="50" charset="0"/>
              </a:defRPr>
            </a:lvl5pPr>
            <a:lvl6pPr marL="2514600" indent="-228600" eaLnBrk="0" fontAlgn="base" hangingPunct="0">
              <a:spcBef>
                <a:spcPct val="0"/>
              </a:spcBef>
              <a:spcAft>
                <a:spcPct val="0"/>
              </a:spcAft>
              <a:defRPr>
                <a:solidFill>
                  <a:schemeClr val="tx1"/>
                </a:solidFill>
                <a:latin typeface="Sassoon Infant Rg" pitchFamily="50" charset="0"/>
              </a:defRPr>
            </a:lvl6pPr>
            <a:lvl7pPr marL="2971800" indent="-228600" eaLnBrk="0" fontAlgn="base" hangingPunct="0">
              <a:spcBef>
                <a:spcPct val="0"/>
              </a:spcBef>
              <a:spcAft>
                <a:spcPct val="0"/>
              </a:spcAft>
              <a:defRPr>
                <a:solidFill>
                  <a:schemeClr val="tx1"/>
                </a:solidFill>
                <a:latin typeface="Sassoon Infant Rg" pitchFamily="50" charset="0"/>
              </a:defRPr>
            </a:lvl7pPr>
            <a:lvl8pPr marL="3429000" indent="-228600" eaLnBrk="0" fontAlgn="base" hangingPunct="0">
              <a:spcBef>
                <a:spcPct val="0"/>
              </a:spcBef>
              <a:spcAft>
                <a:spcPct val="0"/>
              </a:spcAft>
              <a:defRPr>
                <a:solidFill>
                  <a:schemeClr val="tx1"/>
                </a:solidFill>
                <a:latin typeface="Sassoon Infant Rg" pitchFamily="50" charset="0"/>
              </a:defRPr>
            </a:lvl8pPr>
            <a:lvl9pPr marL="3886200" indent="-228600" eaLnBrk="0" fontAlgn="base" hangingPunct="0">
              <a:spcBef>
                <a:spcPct val="0"/>
              </a:spcBef>
              <a:spcAft>
                <a:spcPct val="0"/>
              </a:spcAft>
              <a:defRPr>
                <a:solidFill>
                  <a:schemeClr val="tx1"/>
                </a:solidFill>
                <a:latin typeface="Sassoon Infant Rg" pitchFamily="50" charset="0"/>
              </a:defRPr>
            </a:lvl9pPr>
          </a:lstStyle>
          <a:p>
            <a:endParaRPr lang="en-GB"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Twinkl Planit">
      <a:dk1>
        <a:srgbClr val="1C1C1C"/>
      </a:dk1>
      <a:lt1>
        <a:srgbClr val="FFFFFF"/>
      </a:lt1>
      <a:dk2>
        <a:srgbClr val="132A8C"/>
      </a:dk2>
      <a:lt2>
        <a:srgbClr val="E2E2E2"/>
      </a:lt2>
      <a:accent1>
        <a:srgbClr val="6B388C"/>
      </a:accent1>
      <a:accent2>
        <a:srgbClr val="E6236A"/>
      </a:accent2>
      <a:accent3>
        <a:srgbClr val="32B3A2"/>
      </a:accent3>
      <a:accent4>
        <a:srgbClr val="A21774"/>
      </a:accent4>
      <a:accent5>
        <a:srgbClr val="14B4E4"/>
      </a:accent5>
      <a:accent6>
        <a:srgbClr val="EE7918"/>
      </a:accent6>
      <a:hlink>
        <a:srgbClr val="14B4E4"/>
      </a:hlink>
      <a:folHlink>
        <a:srgbClr val="86CEFA"/>
      </a:folHlink>
    </a:clrScheme>
    <a:fontScheme name="Twinkl Planit">
      <a:majorFont>
        <a:latin typeface="Sassoon Infant Md"/>
        <a:ea typeface=""/>
        <a:cs typeface=""/>
      </a:majorFont>
      <a:minorFont>
        <a:latin typeface="Sassoon Infant Rg"/>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1042</TotalTime>
  <Words>907</Words>
  <Application>Microsoft Office PowerPoint</Application>
  <PresentationFormat>On-screen Show (4:3)</PresentationFormat>
  <Paragraphs>113</Paragraphs>
  <Slides>17</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Sassoon Infant Rg</vt:lpstr>
      <vt:lpstr>Arial</vt:lpstr>
      <vt:lpstr>BPreplay</vt:lpstr>
      <vt:lpstr>Twinkl</vt:lpstr>
      <vt:lpstr>Sassoon Infant Md</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Geography</dc:title>
  <dc:creator>Twinkl</dc:creator>
  <cp:lastModifiedBy>Clare McManus</cp:lastModifiedBy>
  <cp:revision>138</cp:revision>
  <dcterms:created xsi:type="dcterms:W3CDTF">2014-10-01T16:09:27Z</dcterms:created>
  <dcterms:modified xsi:type="dcterms:W3CDTF">2017-12-11T15:07:11Z</dcterms:modified>
</cp:coreProperties>
</file>